
<file path=[Content_Types].xml><?xml version="1.0" encoding="utf-8"?>
<Types xmlns="http://schemas.openxmlformats.org/package/2006/content-types">
  <Default Extension="emf" ContentType="image/x-emf"/>
  <Default Extension="jpeg" ContentType="image/jpeg"/>
  <Default Extension="jpg" ContentType="image/jpeg"/>
  <Default Extension="m4v" ContentType="video/unknown"/>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media/image75.jpg" ContentType="image/jpg"/>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6" r:id="rId2"/>
    <p:sldMasterId id="2147483708" r:id="rId3"/>
    <p:sldMasterId id="2147483720" r:id="rId4"/>
    <p:sldMasterId id="2147483921" r:id="rId5"/>
    <p:sldMasterId id="2147483934" r:id="rId6"/>
    <p:sldMasterId id="2147483948" r:id="rId7"/>
  </p:sldMasterIdLst>
  <p:notesMasterIdLst>
    <p:notesMasterId r:id="rId35"/>
  </p:notesMasterIdLst>
  <p:sldIdLst>
    <p:sldId id="257" r:id="rId8"/>
    <p:sldId id="11196" r:id="rId9"/>
    <p:sldId id="11195" r:id="rId10"/>
    <p:sldId id="11220" r:id="rId11"/>
    <p:sldId id="278" r:id="rId12"/>
    <p:sldId id="263" r:id="rId13"/>
    <p:sldId id="1391" r:id="rId14"/>
    <p:sldId id="11210" r:id="rId15"/>
    <p:sldId id="268" r:id="rId16"/>
    <p:sldId id="1114" r:id="rId17"/>
    <p:sldId id="288" r:id="rId18"/>
    <p:sldId id="11233" r:id="rId19"/>
    <p:sldId id="311" r:id="rId20"/>
    <p:sldId id="11214" r:id="rId21"/>
    <p:sldId id="11188" r:id="rId22"/>
    <p:sldId id="11231" r:id="rId23"/>
    <p:sldId id="11201" r:id="rId24"/>
    <p:sldId id="11219" r:id="rId25"/>
    <p:sldId id="11193" r:id="rId26"/>
    <p:sldId id="11199" r:id="rId27"/>
    <p:sldId id="11235" r:id="rId28"/>
    <p:sldId id="1390" r:id="rId29"/>
    <p:sldId id="1108" r:id="rId30"/>
    <p:sldId id="11234" r:id="rId31"/>
    <p:sldId id="1388" r:id="rId32"/>
    <p:sldId id="11168" r:id="rId33"/>
    <p:sldId id="11169"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E6AA"/>
    <a:srgbClr val="EF8600"/>
    <a:srgbClr val="75F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88387" autoAdjust="0"/>
  </p:normalViewPr>
  <p:slideViewPr>
    <p:cSldViewPr snapToGrid="0">
      <p:cViewPr varScale="1">
        <p:scale>
          <a:sx n="70" d="100"/>
          <a:sy n="70" d="100"/>
        </p:scale>
        <p:origin x="955"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ableStyles" Target="tableStyles.xml"/><Relationship Id="rId21" Type="http://schemas.openxmlformats.org/officeDocument/2006/relationships/slide" Target="slides/slide14.xml"/><Relationship Id="rId34" Type="http://schemas.openxmlformats.org/officeDocument/2006/relationships/slide" Target="slides/slide27.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notesMaster" Target="notesMasters/notesMaster1.xml"/><Relationship Id="rId8" Type="http://schemas.openxmlformats.org/officeDocument/2006/relationships/slide" Target="slides/slide1.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98A9A6-926C-4C06-867C-686D2989316A}" type="datetimeFigureOut">
              <a:rPr lang="en-US" smtClean="0"/>
              <a:t>6/19/2024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5088F2-A55A-4F07-9300-38FE4FB2AE8E}" type="slidenum">
              <a:rPr lang="en-US" smtClean="0"/>
              <a:t>‹#›</a:t>
            </a:fld>
            <a:endParaRPr lang="en-US"/>
          </a:p>
        </p:txBody>
      </p:sp>
    </p:spTree>
    <p:extLst>
      <p:ext uri="{BB962C8B-B14F-4D97-AF65-F5344CB8AC3E}">
        <p14:creationId xmlns:p14="http://schemas.microsoft.com/office/powerpoint/2010/main" val="1568362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ctrees.org/"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geo-trees.org/"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dirty="0"/>
              <a:t>PANGEA is very much a team effort. We have an incredible leadership team that brings a great deal of expertise from NASA campaigns past and present who very much want this to result in a campaign proposal that reflects community needs and desires. </a:t>
            </a:r>
            <a:endParaRPr dirty="0"/>
          </a:p>
        </p:txBody>
      </p:sp>
    </p:spTree>
    <p:extLst>
      <p:ext uri="{BB962C8B-B14F-4D97-AF65-F5344CB8AC3E}">
        <p14:creationId xmlns:p14="http://schemas.microsoft.com/office/powerpoint/2010/main" val="31283153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4" name="Google Shape;524;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dirty="0"/>
              <a:t>NASA terrestrial ecology field campaigns are meant to … (read from the slide)</a:t>
            </a:r>
            <a:endParaRPr dirty="0"/>
          </a:p>
        </p:txBody>
      </p:sp>
    </p:spTree>
    <p:extLst>
      <p:ext uri="{BB962C8B-B14F-4D97-AF65-F5344CB8AC3E}">
        <p14:creationId xmlns:p14="http://schemas.microsoft.com/office/powerpoint/2010/main" val="13553386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2" name="Google Shape;452;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dirty="0"/>
              <a:t>NASA has a long history of successful TE field campaigns, going back to the late 1980s. The current campaign, </a:t>
            </a:r>
            <a:r>
              <a:rPr lang="en-US" dirty="0" err="1"/>
              <a:t>ABoVE</a:t>
            </a:r>
            <a:r>
              <a:rPr lang="en-US" dirty="0"/>
              <a:t> is focused on arctic and boreal system responses to climate change, with data collection efforts in western Canada and the US. Prior to </a:t>
            </a:r>
            <a:r>
              <a:rPr lang="en-US" dirty="0" err="1"/>
              <a:t>ABoVE</a:t>
            </a:r>
            <a:r>
              <a:rPr lang="en-US" dirty="0"/>
              <a:t> was the LBA, led by Brazil in the late 1990s and early 2000s. LBA advanced understanding of the Amazon as a holistic entity, and was also transformative in its capacity building efforts. It trained over 1000 PhD and Master’s students, many of whom were from Brazil and have since gone on to be leaders in their field. </a:t>
            </a:r>
            <a:endParaRPr dirty="0"/>
          </a:p>
        </p:txBody>
      </p:sp>
    </p:spTree>
    <p:extLst>
      <p:ext uri="{BB962C8B-B14F-4D97-AF65-F5344CB8AC3E}">
        <p14:creationId xmlns:p14="http://schemas.microsoft.com/office/powerpoint/2010/main" val="3165947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3" name="Google Shape;583;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0" name="Google Shape;52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There remains enormous uncertainty in the future of the terrestrial land carbon flux. Earth system models predicting the land carbon flux at the end of the century (11 of which are shown here) don’t even agree on the sign.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Some models suggest that the land carbon flux will continue to store more carbon on net, while other models suggest that the land carbon flux could become an additional source of net C emissions. </a:t>
            </a:r>
            <a:endParaRPr dirty="0"/>
          </a:p>
        </p:txBody>
      </p:sp>
      <p:sp>
        <p:nvSpPr>
          <p:cNvPr id="521" name="Google Shape;521;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6</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507074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a:extLst>
            <a:ext uri="{FF2B5EF4-FFF2-40B4-BE49-F238E27FC236}">
              <a16:creationId xmlns:a16="http://schemas.microsoft.com/office/drawing/2014/main" id="{322FBC06-4434-00AF-1786-874B1792BBF6}"/>
            </a:ext>
          </a:extLst>
        </p:cNvPr>
        <p:cNvGrpSpPr/>
        <p:nvPr/>
      </p:nvGrpSpPr>
      <p:grpSpPr>
        <a:xfrm>
          <a:off x="0" y="0"/>
          <a:ext cx="0" cy="0"/>
          <a:chOff x="0" y="0"/>
          <a:chExt cx="0" cy="0"/>
        </a:xfrm>
      </p:grpSpPr>
      <p:sp>
        <p:nvSpPr>
          <p:cNvPr id="519" name="Google Shape;519;p8:notes">
            <a:extLst>
              <a:ext uri="{FF2B5EF4-FFF2-40B4-BE49-F238E27FC236}">
                <a16:creationId xmlns:a16="http://schemas.microsoft.com/office/drawing/2014/main" id="{23E60423-5F20-D081-552F-E2C3A03601B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0" name="Google Shape;520;p8:notes">
            <a:extLst>
              <a:ext uri="{FF2B5EF4-FFF2-40B4-BE49-F238E27FC236}">
                <a16:creationId xmlns:a16="http://schemas.microsoft.com/office/drawing/2014/main" id="{BD627D28-554E-12FD-4C01-2916FA5DC3C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Studies have also shown that most of this uncertainty in due to model variability within the tropics. You’re seeing here a figure with latitude on the x-axis and Net Ecosystem Productivity trends from 2000 to the end of the century across different Earth System Models. Variability is 3 times greater in the tropics than at other latitudes. </a:t>
            </a:r>
            <a:endParaRPr dirty="0"/>
          </a:p>
        </p:txBody>
      </p:sp>
      <p:sp>
        <p:nvSpPr>
          <p:cNvPr id="521" name="Google Shape;521;p8:notes">
            <a:extLst>
              <a:ext uri="{FF2B5EF4-FFF2-40B4-BE49-F238E27FC236}">
                <a16:creationId xmlns:a16="http://schemas.microsoft.com/office/drawing/2014/main" id="{FAF557A1-6FCD-68BF-466B-3E92656EFB9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7</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9558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3" name="Google Shape;663;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dirty="0"/>
              <a:t>We are already seeing that the tropical land flux is becoming increasingly fragile in response to extreme events. You’re seeing here results form an analysis of Orbiting Carbon Observatory (OCO-2) data that was led by Junjie Liu at JPL. Junjie and her co-authors found that although on average, the tropics are a net carbon sink, they all flipped to become sources of CO2 emissions during the 2015 El Nino, but for different reasons. </a:t>
            </a:r>
          </a:p>
          <a:p>
            <a:pPr marL="0" lvl="0" indent="0" algn="l" rtl="0">
              <a:lnSpc>
                <a:spcPct val="100000"/>
              </a:lnSpc>
              <a:spcBef>
                <a:spcPts val="0"/>
              </a:spcBef>
              <a:spcAft>
                <a:spcPts val="0"/>
              </a:spcAft>
              <a:buClr>
                <a:schemeClr val="dk1"/>
              </a:buClr>
              <a:buSzPts val="1200"/>
              <a:buFont typeface="Calibri"/>
              <a:buNone/>
            </a:pPr>
            <a:endParaRPr lang="en-US" dirty="0"/>
          </a:p>
          <a:p>
            <a:pPr marL="0" lvl="0" indent="0" algn="l" rtl="0">
              <a:lnSpc>
                <a:spcPct val="100000"/>
              </a:lnSpc>
              <a:spcBef>
                <a:spcPts val="0"/>
              </a:spcBef>
              <a:spcAft>
                <a:spcPts val="0"/>
              </a:spcAft>
              <a:buClr>
                <a:schemeClr val="dk1"/>
              </a:buClr>
              <a:buSzPts val="1200"/>
              <a:buFont typeface="Calibri"/>
              <a:buNone/>
            </a:pPr>
            <a:r>
              <a:rPr lang="en-US" dirty="0"/>
              <a:t>In the Americas, a direr land surface led to reduced plant growth. In Africa, higher temperatures led to increased respiration, and in Southeast Asia, hotter and drier conditions led to more fires, all of which resulted in more CO2 emissions from each region. </a:t>
            </a:r>
            <a:endParaRPr dirty="0"/>
          </a:p>
        </p:txBody>
      </p:sp>
    </p:spTree>
    <p:extLst>
      <p:ext uri="{BB962C8B-B14F-4D97-AF65-F5344CB8AC3E}">
        <p14:creationId xmlns:p14="http://schemas.microsoft.com/office/powerpoint/2010/main" val="34973114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1" name="Google Shape;411;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a:spcBef>
                <a:spcPts val="0"/>
              </a:spcBef>
              <a:spcAft>
                <a:spcPts val="0"/>
              </a:spcAft>
            </a:pPr>
            <a:r>
              <a:rPr lang="en-US" sz="1800" dirty="0">
                <a:solidFill>
                  <a:srgbClr val="000000"/>
                </a:solidFill>
                <a:effectLst/>
                <a:highlight>
                  <a:srgbClr val="FFFFFF"/>
                </a:highlight>
                <a:latin typeface="Arial" panose="020B0604020202020204" pitchFamily="34" charset="0"/>
                <a:ea typeface="Calibri" panose="020F0502020204030204" pitchFamily="34" charset="0"/>
              </a:rPr>
              <a:t>So what is PANGEA </a:t>
            </a:r>
          </a:p>
          <a:p>
            <a:pPr marL="0" marR="0">
              <a:spcBef>
                <a:spcPts val="0"/>
              </a:spcBef>
              <a:spcAft>
                <a:spcPts val="0"/>
              </a:spcAft>
            </a:pPr>
            <a:r>
              <a:rPr lang="en-US" sz="1800" dirty="0">
                <a:solidFill>
                  <a:srgbClr val="000000"/>
                </a:solidFill>
                <a:effectLst/>
                <a:highlight>
                  <a:srgbClr val="FFFFFF"/>
                </a:highlight>
                <a:latin typeface="Arial" panose="020B0604020202020204" pitchFamily="34" charset="0"/>
                <a:ea typeface="Calibri" panose="020F0502020204030204" pitchFamily="34" charset="0"/>
              </a:rPr>
              <a:t>PANGEA is a scoping study selected by NASA’s Terrestrial Ecology Program to </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Arial" panose="020B0604020202020204" pitchFamily="34" charset="0"/>
              <a:buChar char="-"/>
            </a:pPr>
            <a:r>
              <a:rPr lang="en-US" sz="1800" dirty="0">
                <a:solidFill>
                  <a:srgbClr val="000000"/>
                </a:solidFill>
                <a:effectLst/>
                <a:highlight>
                  <a:srgbClr val="FFFFFF"/>
                </a:highlight>
                <a:latin typeface="Arial" panose="020B0604020202020204" pitchFamily="34" charset="0"/>
                <a:ea typeface="Calibri" panose="020F0502020204030204" pitchFamily="34" charset="0"/>
              </a:rPr>
              <a:t>work with tropical scientists and partners as well as the remote sensing community to outline a future NASA field campaign focused on the tropics </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Arial" panose="020B0604020202020204" pitchFamily="34" charset="0"/>
              <a:buChar char="-"/>
            </a:pPr>
            <a:r>
              <a:rPr lang="en-US" sz="1800" b="1" dirty="0">
                <a:solidFill>
                  <a:srgbClr val="000000"/>
                </a:solidFill>
                <a:effectLst/>
                <a:highlight>
                  <a:srgbClr val="FFFFFF"/>
                </a:highlight>
                <a:latin typeface="Arial" panose="020B0604020202020204" pitchFamily="34" charset="0"/>
                <a:ea typeface="Calibri" panose="020F0502020204030204" pitchFamily="34" charset="0"/>
              </a:rPr>
              <a:t>to understand how climate change and land use are impacting the vulnerability and resilience of tropical forests across time and space. </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Arial" panose="020B0604020202020204" pitchFamily="34" charset="0"/>
              <a:buChar char="-"/>
            </a:pPr>
            <a:r>
              <a:rPr lang="en-US" sz="1800" dirty="0">
                <a:solidFill>
                  <a:srgbClr val="000000"/>
                </a:solidFill>
                <a:effectLst/>
                <a:highlight>
                  <a:srgbClr val="FFFFFF"/>
                </a:highlight>
                <a:latin typeface="Arial" panose="020B0604020202020204" pitchFamily="34" charset="0"/>
                <a:ea typeface="Calibri" panose="020F0502020204030204" pitchFamily="34" charset="0"/>
              </a:rPr>
              <a:t>Integrating data and knowledge from local to regional to pantropical scale</a:t>
            </a:r>
          </a:p>
          <a:p>
            <a:pPr marL="342900" marR="0" lvl="0" indent="-342900">
              <a:spcBef>
                <a:spcPts val="0"/>
              </a:spcBef>
              <a:spcAft>
                <a:spcPts val="0"/>
              </a:spcAft>
              <a:buFont typeface="Arial" panose="020B0604020202020204" pitchFamily="34" charset="0"/>
              <a:buChar char="-"/>
            </a:pPr>
            <a:endParaRPr lang="en-US" sz="1800" dirty="0">
              <a:solidFill>
                <a:srgbClr val="000000"/>
              </a:solidFill>
              <a:effectLst/>
              <a:highlight>
                <a:srgbClr val="FFFFFF"/>
              </a:highlight>
              <a:latin typeface="Arial" panose="020B060402020202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PANGEA was selected as one of two possible options for NASA’s next decadal Terrestrial Ecology Campaign. </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Arial" panose="020B0604020202020204" pitchFamily="34" charset="0"/>
              <a:buChar char="-"/>
            </a:pPr>
            <a:r>
              <a:rPr lang="en-US" sz="1800" dirty="0">
                <a:effectLst/>
                <a:latin typeface="Arial" panose="020B0604020202020204" pitchFamily="34" charset="0"/>
                <a:ea typeface="Calibri" panose="020F0502020204030204" pitchFamily="34" charset="0"/>
              </a:rPr>
              <a:t>This workshop is one of many activities to bring together the research community to define the goals and priorities of a possible decadal campaign in the tropics.</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endParaRPr>
          </a:p>
          <a:p>
            <a:pPr marL="0" lvl="0" indent="0" algn="l" rtl="0">
              <a:lnSpc>
                <a:spcPct val="100000"/>
              </a:lnSpc>
              <a:spcBef>
                <a:spcPts val="0"/>
              </a:spcBef>
              <a:spcAft>
                <a:spcPts val="0"/>
              </a:spcAft>
              <a:buClr>
                <a:schemeClr val="dk1"/>
              </a:buClr>
              <a:buSzPts val="1200"/>
              <a:buFont typeface="Calibri"/>
              <a:buNone/>
            </a:pPr>
            <a:endParaRPr dirty="0"/>
          </a:p>
        </p:txBody>
      </p:sp>
    </p:spTree>
    <p:extLst>
      <p:ext uri="{BB962C8B-B14F-4D97-AF65-F5344CB8AC3E}">
        <p14:creationId xmlns:p14="http://schemas.microsoft.com/office/powerpoint/2010/main" val="42586099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a:extLst>
            <a:ext uri="{FF2B5EF4-FFF2-40B4-BE49-F238E27FC236}">
              <a16:creationId xmlns:a16="http://schemas.microsoft.com/office/drawing/2014/main" id="{3BCDD762-0875-C40D-05D1-6F3FAFB0DB39}"/>
            </a:ext>
          </a:extLst>
        </p:cNvPr>
        <p:cNvGrpSpPr/>
        <p:nvPr/>
      </p:nvGrpSpPr>
      <p:grpSpPr>
        <a:xfrm>
          <a:off x="0" y="0"/>
          <a:ext cx="0" cy="0"/>
          <a:chOff x="0" y="0"/>
          <a:chExt cx="0" cy="0"/>
        </a:xfrm>
      </p:grpSpPr>
      <p:sp>
        <p:nvSpPr>
          <p:cNvPr id="410" name="Google Shape;410;p13:notes">
            <a:extLst>
              <a:ext uri="{FF2B5EF4-FFF2-40B4-BE49-F238E27FC236}">
                <a16:creationId xmlns:a16="http://schemas.microsoft.com/office/drawing/2014/main" id="{2D21F59F-E60B-E9CE-C9F3-5A69CDE981B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1" name="Google Shape;411;p13:notes">
            <a:extLst>
              <a:ext uri="{FF2B5EF4-FFF2-40B4-BE49-F238E27FC236}">
                <a16:creationId xmlns:a16="http://schemas.microsoft.com/office/drawing/2014/main" id="{03F2E707-EC66-2590-4F1A-7CB5CE26B49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extLst>
      <p:ext uri="{BB962C8B-B14F-4D97-AF65-F5344CB8AC3E}">
        <p14:creationId xmlns:p14="http://schemas.microsoft.com/office/powerpoint/2010/main" val="28072888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6" name="Google Shape;716;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dirty="0"/>
              <a:t>A coordinated campaign like PANGEA will leverage and advance our ability to use these types of data to address 3 overarching questions</a:t>
            </a:r>
            <a:endParaRPr dirty="0"/>
          </a:p>
        </p:txBody>
      </p:sp>
    </p:spTree>
    <p:extLst>
      <p:ext uri="{BB962C8B-B14F-4D97-AF65-F5344CB8AC3E}">
        <p14:creationId xmlns:p14="http://schemas.microsoft.com/office/powerpoint/2010/main" val="3862765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dirty="0"/>
              <a:t>As we urgently work to understand these changes and their drivers, there is a huge opportunity to leverage data rich moment </a:t>
            </a:r>
          </a:p>
          <a:p>
            <a:pPr>
              <a:buFontTx/>
              <a:buNone/>
            </a:pPr>
            <a:endParaRPr lang="en-US" dirty="0"/>
          </a:p>
          <a:p>
            <a:pPr>
              <a:buFontTx/>
              <a:buNone/>
            </a:pPr>
            <a:r>
              <a:rPr lang="en-US" dirty="0"/>
              <a:t>After decades of understanding these systems based largely on variation in greenness, we can now observe the planet in greater dimensionality, using current and forthcoming spaceborne lidar, radar, and hyperspectral datasets. </a:t>
            </a:r>
          </a:p>
          <a:p>
            <a:pPr>
              <a:buFontTx/>
              <a:buNone/>
            </a:pPr>
            <a:endParaRPr lang="en-US" dirty="0"/>
          </a:p>
          <a:p>
            <a:pPr>
              <a:buFontTx/>
              <a:buNone/>
            </a:pPr>
            <a:r>
              <a:rPr lang="en-US" dirty="0"/>
              <a:t>Critically, though, accurate interpretation and use of these data requires coordinated ground data collection, at least in the early development of algorithms.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5088F2-A55A-4F07-9300-38FE4FB2AE8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Arial"/>
              <a:sym typeface="Arial"/>
            </a:endParaRPr>
          </a:p>
        </p:txBody>
      </p:sp>
    </p:spTree>
    <p:extLst>
      <p:ext uri="{BB962C8B-B14F-4D97-AF65-F5344CB8AC3E}">
        <p14:creationId xmlns:p14="http://schemas.microsoft.com/office/powerpoint/2010/main" val="29683152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 of the use of these data include lidar data that enable mapping of canopy height and carbon stocks, as well as hyperspectral data that allow us to map functionally important plant traits that correspond to important differences in plant growth strategies and responses to disturbance. </a:t>
            </a:r>
          </a:p>
        </p:txBody>
      </p:sp>
      <p:sp>
        <p:nvSpPr>
          <p:cNvPr id="4" name="Slide Number Placeholder 3"/>
          <p:cNvSpPr>
            <a:spLocks noGrp="1"/>
          </p:cNvSpPr>
          <p:nvPr>
            <p:ph type="sldNum" sz="quarter" idx="5"/>
          </p:nvPr>
        </p:nvSpPr>
        <p:spPr/>
        <p:txBody>
          <a:bodyPr/>
          <a:lstStyle/>
          <a:p>
            <a:fld id="{075088F2-A55A-4F07-9300-38FE4FB2AE8E}" type="slidenum">
              <a:rPr lang="en-US" smtClean="0"/>
              <a:t>13</a:t>
            </a:fld>
            <a:endParaRPr lang="en-US"/>
          </a:p>
        </p:txBody>
      </p:sp>
    </p:spTree>
    <p:extLst>
      <p:ext uri="{BB962C8B-B14F-4D97-AF65-F5344CB8AC3E}">
        <p14:creationId xmlns:p14="http://schemas.microsoft.com/office/powerpoint/2010/main" val="40875323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1" name="Google Shape;441;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dirty="0"/>
              <a:t>Addressing these questions requires a scaling approach to link leaf, tree, and field level measurements all the way up to satellite sensors. </a:t>
            </a:r>
            <a:endParaRPr dirty="0"/>
          </a:p>
        </p:txBody>
      </p:sp>
    </p:spTree>
    <p:extLst>
      <p:ext uri="{BB962C8B-B14F-4D97-AF65-F5344CB8AC3E}">
        <p14:creationId xmlns:p14="http://schemas.microsoft.com/office/powerpoint/2010/main" val="29582558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1" name="Google Shape;411;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a:spcBef>
                <a:spcPts val="0"/>
              </a:spcBef>
              <a:spcAft>
                <a:spcPts val="0"/>
              </a:spcAft>
            </a:pPr>
            <a:r>
              <a:rPr lang="en-US" sz="1800" dirty="0">
                <a:effectLst/>
                <a:latin typeface="Arial" panose="020B0604020202020204" pitchFamily="34" charset="0"/>
                <a:ea typeface="Calibri" panose="020F0502020204030204" pitchFamily="34" charset="0"/>
              </a:rPr>
              <a:t>The goal of this proposed campaign is 3-fold: </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mj-lt"/>
              <a:buAutoNum type="arabicPeriod"/>
            </a:pPr>
            <a:r>
              <a:rPr lang="en-US" sz="1800" dirty="0">
                <a:effectLst/>
                <a:latin typeface="Arial" panose="020B0604020202020204" pitchFamily="34" charset="0"/>
                <a:ea typeface="Calibri" panose="020F0502020204030204" pitchFamily="34" charset="0"/>
              </a:rPr>
              <a:t>Advance scientific understanding of the region</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mj-lt"/>
              <a:buAutoNum type="arabicPeriod"/>
            </a:pPr>
            <a:r>
              <a:rPr lang="en-US" sz="1800" dirty="0">
                <a:effectLst/>
                <a:latin typeface="Arial" panose="020B0604020202020204" pitchFamily="34" charset="0"/>
                <a:ea typeface="Calibri" panose="020F0502020204030204" pitchFamily="34" charset="0"/>
              </a:rPr>
              <a:t>Train the next generation of scientists FROM the region to be able to lead these scientific efforts </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mj-lt"/>
              <a:buAutoNum type="arabicPeriod"/>
            </a:pPr>
            <a:r>
              <a:rPr lang="en-US" sz="1800" dirty="0">
                <a:effectLst/>
                <a:latin typeface="Arial" panose="020B0604020202020204" pitchFamily="34" charset="0"/>
                <a:ea typeface="Calibri" panose="020F0502020204030204" pitchFamily="34" charset="0"/>
              </a:rPr>
              <a:t>Improve capabilities for monitoring carbon, biodiversity, and agriculture using remote sensing </a:t>
            </a:r>
            <a:endParaRPr lang="en-US" sz="1800" dirty="0">
              <a:effectLst/>
              <a:latin typeface="Calibri" panose="020F0502020204030204" pitchFamily="34" charset="0"/>
              <a:ea typeface="Calibri" panose="020F0502020204030204" pitchFamily="34" charset="0"/>
            </a:endParaRPr>
          </a:p>
          <a:p>
            <a:pPr marL="0" lvl="0" indent="0" algn="l" rtl="0">
              <a:lnSpc>
                <a:spcPct val="100000"/>
              </a:lnSpc>
              <a:spcBef>
                <a:spcPts val="0"/>
              </a:spcBef>
              <a:spcAft>
                <a:spcPts val="0"/>
              </a:spcAft>
              <a:buClr>
                <a:schemeClr val="dk1"/>
              </a:buClr>
              <a:buSzPts val="1200"/>
              <a:buFont typeface="Calibri"/>
              <a:buNone/>
            </a:pPr>
            <a:endParaRPr dirty="0"/>
          </a:p>
        </p:txBody>
      </p:sp>
    </p:spTree>
    <p:extLst>
      <p:ext uri="{BB962C8B-B14F-4D97-AF65-F5344CB8AC3E}">
        <p14:creationId xmlns:p14="http://schemas.microsoft.com/office/powerpoint/2010/main" val="34125943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7" name="Google Shape;467;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dirty="0">
                <a:solidFill>
                  <a:srgbClr val="FF0000"/>
                </a:solidFill>
                <a:effectLst/>
                <a:highlight>
                  <a:srgbClr val="FFFF00"/>
                </a:highlight>
                <a:latin typeface="Segoe UI" panose="020B0502040204020203" pitchFamily="34" charset="0"/>
              </a:rPr>
              <a:t>We have one year to carry out this scoping process. We are spending this year defining the scientific research priorities and opportunities, engaging the research community, evaluating campaign feasibility and determining the geographic scope. </a:t>
            </a:r>
          </a:p>
          <a:p>
            <a:pPr marL="0" lvl="0" indent="0" algn="l" rtl="0">
              <a:lnSpc>
                <a:spcPct val="100000"/>
              </a:lnSpc>
              <a:spcBef>
                <a:spcPts val="0"/>
              </a:spcBef>
              <a:spcAft>
                <a:spcPts val="0"/>
              </a:spcAft>
              <a:buClr>
                <a:schemeClr val="dk1"/>
              </a:buClr>
              <a:buSzPts val="1200"/>
              <a:buFont typeface="Calibri"/>
              <a:buNone/>
            </a:pPr>
            <a:endParaRPr lang="en-US" dirty="0">
              <a:solidFill>
                <a:srgbClr val="FF0000"/>
              </a:solidFill>
              <a:effectLst/>
              <a:highlight>
                <a:srgbClr val="FFFF00"/>
              </a:highlight>
              <a:latin typeface="Segoe UI" panose="020B0502040204020203" pitchFamily="34" charset="0"/>
            </a:endParaRPr>
          </a:p>
          <a:p>
            <a:pPr marL="0" lvl="0" indent="0" algn="l" rtl="0">
              <a:lnSpc>
                <a:spcPct val="100000"/>
              </a:lnSpc>
              <a:spcBef>
                <a:spcPts val="0"/>
              </a:spcBef>
              <a:spcAft>
                <a:spcPts val="0"/>
              </a:spcAft>
              <a:buClr>
                <a:schemeClr val="dk1"/>
              </a:buClr>
              <a:buSzPts val="1200"/>
              <a:buFont typeface="Calibri"/>
              <a:buNone/>
            </a:pPr>
            <a:r>
              <a:rPr lang="en-US" dirty="0">
                <a:solidFill>
                  <a:srgbClr val="FF0000"/>
                </a:solidFill>
                <a:effectLst/>
                <a:highlight>
                  <a:srgbClr val="FFFF00"/>
                </a:highlight>
                <a:latin typeface="Segoe UI" panose="020B0502040204020203" pitchFamily="34" charset="0"/>
              </a:rPr>
              <a:t>In addition to PANGEA, NASA selected one other project to scope a possible campaign, ARID, which is focused on dryland systems. </a:t>
            </a:r>
          </a:p>
          <a:p>
            <a:pPr marL="0" lvl="0" indent="0" algn="l" rtl="0">
              <a:lnSpc>
                <a:spcPct val="100000"/>
              </a:lnSpc>
              <a:spcBef>
                <a:spcPts val="0"/>
              </a:spcBef>
              <a:spcAft>
                <a:spcPts val="0"/>
              </a:spcAft>
              <a:buClr>
                <a:schemeClr val="dk1"/>
              </a:buClr>
              <a:buSzPts val="1200"/>
              <a:buFont typeface="Calibri"/>
              <a:buNone/>
            </a:pPr>
            <a:endParaRPr lang="en-US" dirty="0">
              <a:solidFill>
                <a:srgbClr val="FF0000"/>
              </a:solidFill>
              <a:effectLst/>
              <a:highlight>
                <a:srgbClr val="FFFF00"/>
              </a:highlight>
              <a:latin typeface="Segoe UI" panose="020B0502040204020203" pitchFamily="34" charset="0"/>
            </a:endParaRPr>
          </a:p>
          <a:p>
            <a:pPr marL="0" lvl="0" indent="0" algn="l" rtl="0">
              <a:lnSpc>
                <a:spcPct val="100000"/>
              </a:lnSpc>
              <a:spcBef>
                <a:spcPts val="0"/>
              </a:spcBef>
              <a:spcAft>
                <a:spcPts val="0"/>
              </a:spcAft>
              <a:buClr>
                <a:schemeClr val="dk1"/>
              </a:buClr>
              <a:buSzPts val="1200"/>
              <a:buFont typeface="Calibri"/>
              <a:buNone/>
            </a:pPr>
            <a:r>
              <a:rPr lang="en-US" dirty="0">
                <a:solidFill>
                  <a:srgbClr val="FF0000"/>
                </a:solidFill>
                <a:effectLst/>
                <a:highlight>
                  <a:srgbClr val="FFFF00"/>
                </a:highlight>
                <a:latin typeface="Segoe UI" panose="020B0502040204020203" pitchFamily="34" charset="0"/>
              </a:rPr>
              <a:t>Both PANGEA and ARID will deliver white papers to NASA headquarters at the end of this year, around November. At that point, NASA will make a decision to fund one, or both, or neither of the campaigns. </a:t>
            </a:r>
          </a:p>
          <a:p>
            <a:pPr marL="0" lvl="0" indent="0" algn="l" rtl="0">
              <a:lnSpc>
                <a:spcPct val="100000"/>
              </a:lnSpc>
              <a:spcBef>
                <a:spcPts val="0"/>
              </a:spcBef>
              <a:spcAft>
                <a:spcPts val="0"/>
              </a:spcAft>
              <a:buClr>
                <a:schemeClr val="dk1"/>
              </a:buClr>
              <a:buSzPts val="1200"/>
              <a:buFont typeface="Calibri"/>
              <a:buNone/>
            </a:pPr>
            <a:endParaRPr lang="en-US" dirty="0">
              <a:solidFill>
                <a:srgbClr val="FF0000"/>
              </a:solidFill>
              <a:effectLst/>
              <a:highlight>
                <a:srgbClr val="FFFF00"/>
              </a:highlight>
              <a:latin typeface="Segoe UI" panose="020B0502040204020203" pitchFamily="34" charset="0"/>
            </a:endParaRPr>
          </a:p>
          <a:p>
            <a:pPr marL="0" lvl="0" indent="0" algn="l" rtl="0">
              <a:lnSpc>
                <a:spcPct val="100000"/>
              </a:lnSpc>
              <a:spcBef>
                <a:spcPts val="0"/>
              </a:spcBef>
              <a:spcAft>
                <a:spcPts val="0"/>
              </a:spcAft>
              <a:buClr>
                <a:schemeClr val="dk1"/>
              </a:buClr>
              <a:buSzPts val="1200"/>
              <a:buFont typeface="Calibri"/>
              <a:buNone/>
            </a:pPr>
            <a:r>
              <a:rPr lang="en-US" dirty="0">
                <a:solidFill>
                  <a:srgbClr val="FF0000"/>
                </a:solidFill>
                <a:effectLst/>
                <a:highlight>
                  <a:srgbClr val="FFFF00"/>
                </a:highlight>
                <a:latin typeface="Segoe UI" panose="020B0502040204020203" pitchFamily="34" charset="0"/>
              </a:rPr>
              <a:t>The campaign that is selected will be funded for a 6- to 9-year period and will likely begin in late 2026 or early 2027 after the development of a Concise Experimental Plan. </a:t>
            </a:r>
            <a:endParaRPr dirty="0"/>
          </a:p>
        </p:txBody>
      </p:sp>
    </p:spTree>
    <p:extLst>
      <p:ext uri="{BB962C8B-B14F-4D97-AF65-F5344CB8AC3E}">
        <p14:creationId xmlns:p14="http://schemas.microsoft.com/office/powerpoint/2010/main" val="13583733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a:extLst>
            <a:ext uri="{FF2B5EF4-FFF2-40B4-BE49-F238E27FC236}">
              <a16:creationId xmlns:a16="http://schemas.microsoft.com/office/drawing/2014/main" id="{1FF4F3D8-AEDF-A0A5-1600-EE581C1A9FA4}"/>
            </a:ext>
          </a:extLst>
        </p:cNvPr>
        <p:cNvGrpSpPr/>
        <p:nvPr/>
      </p:nvGrpSpPr>
      <p:grpSpPr>
        <a:xfrm>
          <a:off x="0" y="0"/>
          <a:ext cx="0" cy="0"/>
          <a:chOff x="0" y="0"/>
          <a:chExt cx="0" cy="0"/>
        </a:xfrm>
      </p:grpSpPr>
      <p:sp>
        <p:nvSpPr>
          <p:cNvPr id="236" name="Google Shape;236;p3:notes">
            <a:extLst>
              <a:ext uri="{FF2B5EF4-FFF2-40B4-BE49-F238E27FC236}">
                <a16:creationId xmlns:a16="http://schemas.microsoft.com/office/drawing/2014/main" id="{80583B86-A812-E881-32CC-81078D72EFF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3:notes">
            <a:extLst>
              <a:ext uri="{FF2B5EF4-FFF2-40B4-BE49-F238E27FC236}">
                <a16:creationId xmlns:a16="http://schemas.microsoft.com/office/drawing/2014/main" id="{C3725F78-291E-EE9F-1110-FCB6707533D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a:lnSpc>
                <a:spcPct val="150000"/>
              </a:lnSpc>
              <a:buClr>
                <a:schemeClr val="bg1"/>
              </a:buClr>
            </a:pPr>
            <a:r>
              <a:rPr lang="en-US" sz="1600" dirty="0">
                <a:solidFill>
                  <a:schemeClr val="bg1"/>
                </a:solidFill>
                <a:latin typeface="Yu Gothic UI Light" panose="020B0300000000000000" pitchFamily="34" charset="-128"/>
                <a:ea typeface="Yu Gothic UI Light" panose="020B0300000000000000" pitchFamily="34" charset="-128"/>
              </a:rPr>
              <a:t>In April, we held a workshop in Washington DC that included over 100 in-person participants and more than 140 participants on Zoom from over 23 countries </a:t>
            </a:r>
            <a:r>
              <a:rPr lang="en-US" sz="1200" dirty="0">
                <a:solidFill>
                  <a:schemeClr val="bg1"/>
                </a:solidFill>
                <a:latin typeface="Yu Gothic UI Light" panose="020B0300000000000000" pitchFamily="34" charset="-128"/>
                <a:ea typeface="Yu Gothic UI Light" panose="020B0300000000000000" pitchFamily="34" charset="-128"/>
              </a:rPr>
              <a:t>(Brazil, Cameroon, Canada, Central African Republic, Colombia, Dem. Republic of Congo, Equatorial Guinea, Gabon, India, Indonesia, Malaysia, Panama, Peru, Puerto Rico, Nigeria, Republic of Congo, South Africa, Uganda, Belgium, France, Switzerland, UK, US). O</a:t>
            </a:r>
            <a:r>
              <a:rPr lang="en-US" sz="1600" dirty="0">
                <a:solidFill>
                  <a:schemeClr val="bg1"/>
                </a:solidFill>
                <a:latin typeface="Yu Gothic UI Light" panose="020B0300000000000000" pitchFamily="34" charset="-128"/>
                <a:ea typeface="Yu Gothic UI Light" panose="020B0300000000000000" pitchFamily="34" charset="-128"/>
              </a:rPr>
              <a:t>ver 50 universities and institutions were represented. </a:t>
            </a:r>
          </a:p>
          <a:p>
            <a:pPr>
              <a:lnSpc>
                <a:spcPct val="150000"/>
              </a:lnSpc>
              <a:buClr>
                <a:schemeClr val="bg1"/>
              </a:buClr>
            </a:pPr>
            <a:endParaRPr lang="en-US" sz="1600" dirty="0">
              <a:solidFill>
                <a:schemeClr val="bg1"/>
              </a:solidFill>
              <a:latin typeface="Yu Gothic UI Light" panose="020B0300000000000000" pitchFamily="34" charset="-128"/>
              <a:ea typeface="Yu Gothic UI Light" panose="020B0300000000000000" pitchFamily="34" charset="-128"/>
            </a:endParaRPr>
          </a:p>
          <a:p>
            <a:pPr>
              <a:lnSpc>
                <a:spcPct val="150000"/>
              </a:lnSpc>
              <a:buClr>
                <a:schemeClr val="bg1"/>
              </a:buClr>
            </a:pPr>
            <a:r>
              <a:rPr lang="en-US" sz="1600" dirty="0">
                <a:solidFill>
                  <a:schemeClr val="bg1"/>
                </a:solidFill>
                <a:latin typeface="Yu Gothic UI Light" panose="020B0300000000000000" pitchFamily="34" charset="-128"/>
                <a:ea typeface="Yu Gothic UI Light" panose="020B0300000000000000" pitchFamily="34" charset="-128"/>
              </a:rPr>
              <a:t>PANGEA leadership team members were recently at workshops in Thailand, Brazil, and they are currently holding a workshop in Peru, which is why they are unable to be here in person during the CBFP meeting. </a:t>
            </a:r>
          </a:p>
        </p:txBody>
      </p:sp>
    </p:spTree>
    <p:extLst>
      <p:ext uri="{BB962C8B-B14F-4D97-AF65-F5344CB8AC3E}">
        <p14:creationId xmlns:p14="http://schemas.microsoft.com/office/powerpoint/2010/main" val="5516511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a:extLst>
            <a:ext uri="{FF2B5EF4-FFF2-40B4-BE49-F238E27FC236}">
              <a16:creationId xmlns:a16="http://schemas.microsoft.com/office/drawing/2014/main" id="{578D0DF4-05DA-D426-CBC4-0AAD4AF35AC3}"/>
            </a:ext>
          </a:extLst>
        </p:cNvPr>
        <p:cNvGrpSpPr/>
        <p:nvPr/>
      </p:nvGrpSpPr>
      <p:grpSpPr>
        <a:xfrm>
          <a:off x="0" y="0"/>
          <a:ext cx="0" cy="0"/>
          <a:chOff x="0" y="0"/>
          <a:chExt cx="0" cy="0"/>
        </a:xfrm>
      </p:grpSpPr>
      <p:sp>
        <p:nvSpPr>
          <p:cNvPr id="466" name="Google Shape;466;p16:notes">
            <a:extLst>
              <a:ext uri="{FF2B5EF4-FFF2-40B4-BE49-F238E27FC236}">
                <a16:creationId xmlns:a16="http://schemas.microsoft.com/office/drawing/2014/main" id="{239D3CE5-53E8-E1ED-8BDC-002F87D8A31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7" name="Google Shape;467;p16:notes">
            <a:extLst>
              <a:ext uri="{FF2B5EF4-FFF2-40B4-BE49-F238E27FC236}">
                <a16:creationId xmlns:a16="http://schemas.microsoft.com/office/drawing/2014/main" id="{B2EB7BE6-45DA-DAD1-6714-0A9B0C8274A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dirty="0"/>
              <a:t>We have also been holding workshops to engage researchers across the tropics. We had a very successful and energizing workshop in Cameroon in February with over 90 participants, primarily from Central Africa, including all Congo Basin countries, as well as participants from West, East, and South Africa. We remain engaged with many of the participants from this workshop. </a:t>
            </a:r>
            <a:endParaRPr dirty="0"/>
          </a:p>
        </p:txBody>
      </p:sp>
    </p:spTree>
    <p:extLst>
      <p:ext uri="{BB962C8B-B14F-4D97-AF65-F5344CB8AC3E}">
        <p14:creationId xmlns:p14="http://schemas.microsoft.com/office/powerpoint/2010/main" val="40493618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Tree>
    <p:extLst>
      <p:ext uri="{BB962C8B-B14F-4D97-AF65-F5344CB8AC3E}">
        <p14:creationId xmlns:p14="http://schemas.microsoft.com/office/powerpoint/2010/main" val="15876306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dirty="0"/>
              <a:t>MANY people are volunteering their time to lead our working group efforts, coordinating hundreds of people who are providing their input. </a:t>
            </a:r>
          </a:p>
          <a:p>
            <a:pPr marL="0" lvl="0" indent="0" algn="l" rtl="0">
              <a:lnSpc>
                <a:spcPct val="100000"/>
              </a:lnSpc>
              <a:spcBef>
                <a:spcPts val="0"/>
              </a:spcBef>
              <a:spcAft>
                <a:spcPts val="0"/>
              </a:spcAft>
              <a:buClr>
                <a:schemeClr val="dk1"/>
              </a:buClr>
              <a:buSzPts val="1200"/>
              <a:buFont typeface="Calibri"/>
              <a:buNone/>
            </a:pPr>
            <a:endParaRPr dirty="0"/>
          </a:p>
        </p:txBody>
      </p:sp>
    </p:spTree>
    <p:extLst>
      <p:ext uri="{BB962C8B-B14F-4D97-AF65-F5344CB8AC3E}">
        <p14:creationId xmlns:p14="http://schemas.microsoft.com/office/powerpoint/2010/main" val="1508309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7"/>
        <p:cNvGrpSpPr/>
        <p:nvPr/>
      </p:nvGrpSpPr>
      <p:grpSpPr>
        <a:xfrm>
          <a:off x="0" y="0"/>
          <a:ext cx="0" cy="0"/>
          <a:chOff x="0" y="0"/>
          <a:chExt cx="0" cy="0"/>
        </a:xfrm>
      </p:grpSpPr>
      <p:sp>
        <p:nvSpPr>
          <p:cNvPr id="778" name="Google Shape;778;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9" name="Google Shape;779;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6">
          <a:extLst>
            <a:ext uri="{FF2B5EF4-FFF2-40B4-BE49-F238E27FC236}">
              <a16:creationId xmlns:a16="http://schemas.microsoft.com/office/drawing/2014/main" id="{1C221D40-7277-39C1-F366-82FC1F589E56}"/>
            </a:ext>
          </a:extLst>
        </p:cNvPr>
        <p:cNvGrpSpPr/>
        <p:nvPr/>
      </p:nvGrpSpPr>
      <p:grpSpPr>
        <a:xfrm>
          <a:off x="0" y="0"/>
          <a:ext cx="0" cy="0"/>
          <a:chOff x="0" y="0"/>
          <a:chExt cx="0" cy="0"/>
        </a:xfrm>
      </p:grpSpPr>
      <p:sp>
        <p:nvSpPr>
          <p:cNvPr id="857" name="Google Shape;857;p46:notes">
            <a:extLst>
              <a:ext uri="{FF2B5EF4-FFF2-40B4-BE49-F238E27FC236}">
                <a16:creationId xmlns:a16="http://schemas.microsoft.com/office/drawing/2014/main" id="{ED008BAD-AF27-17E9-6528-59F978756FB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8" name="Google Shape;858;p46:notes">
            <a:extLst>
              <a:ext uri="{FF2B5EF4-FFF2-40B4-BE49-F238E27FC236}">
                <a16:creationId xmlns:a16="http://schemas.microsoft.com/office/drawing/2014/main" id="{94849A39-7794-DB88-847B-22EABD8DB55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fontAlgn="base"/>
            <a:r>
              <a:rPr lang="en-US" dirty="0">
                <a:highlight>
                  <a:srgbClr val="FFFF00"/>
                </a:highlight>
              </a:rPr>
              <a:t>Emphasize things that are already happening and why PANGEA is needed!</a:t>
            </a:r>
          </a:p>
          <a:p>
            <a:pPr marL="0" marR="0" lvl="0" indent="0" algn="l" defTabSz="914400" rtl="0" eaLnBrk="1" fontAlgn="base" latinLnBrk="0" hangingPunct="1">
              <a:lnSpc>
                <a:spcPct val="100000"/>
              </a:lnSpc>
              <a:spcBef>
                <a:spcPts val="0"/>
              </a:spcBef>
              <a:spcAft>
                <a:spcPts val="0"/>
              </a:spcAft>
              <a:buClrTx/>
              <a:buSzTx/>
              <a:buFontTx/>
              <a:buNone/>
              <a:tabLst/>
              <a:defRPr/>
            </a:pPr>
            <a:r>
              <a:rPr lang="en-US" dirty="0">
                <a:highlight>
                  <a:srgbClr val="FFFF00"/>
                </a:highlight>
              </a:rPr>
              <a:t>- Partnerships w ESA - AFRISAR; ASIA-AQ, Brazil campaign; Cal/</a:t>
            </a:r>
            <a:r>
              <a:rPr lang="en-US" dirty="0" err="1">
                <a:highlight>
                  <a:srgbClr val="FFFF00"/>
                </a:highlight>
              </a:rPr>
              <a:t>val</a:t>
            </a:r>
            <a:r>
              <a:rPr lang="en-US" dirty="0">
                <a:highlight>
                  <a:srgbClr val="FFFF00"/>
                </a:highlight>
              </a:rPr>
              <a:t> efforts for forthcoming missions; NISAR and BOMASS; CHIME and SBG</a:t>
            </a:r>
          </a:p>
          <a:p>
            <a:pPr fontAlgn="base"/>
            <a:r>
              <a:rPr lang="en-US" dirty="0">
                <a:highlight>
                  <a:srgbClr val="FFFF00"/>
                </a:highlight>
              </a:rPr>
              <a:t>Plot networks, flux networks, </a:t>
            </a:r>
          </a:p>
          <a:p>
            <a:pPr fontAlgn="base"/>
            <a:r>
              <a:rPr lang="en-US" dirty="0">
                <a:highlight>
                  <a:srgbClr val="FFFF00"/>
                </a:highlight>
              </a:rPr>
              <a:t>- Synergies with SERVIR &amp; HARVEST</a:t>
            </a:r>
          </a:p>
          <a:p>
            <a:pPr marL="0" lvl="0" indent="0" algn="l" rtl="0">
              <a:lnSpc>
                <a:spcPct val="100000"/>
              </a:lnSpc>
              <a:spcBef>
                <a:spcPts val="0"/>
              </a:spcBef>
              <a:spcAft>
                <a:spcPts val="0"/>
              </a:spcAft>
              <a:buClr>
                <a:schemeClr val="dk1"/>
              </a:buClr>
              <a:buSzPts val="1200"/>
              <a:buFont typeface="Calibri"/>
              <a:buNone/>
            </a:pPr>
            <a:r>
              <a:rPr lang="en-US" b="1" i="0" dirty="0">
                <a:solidFill>
                  <a:srgbClr val="032B95"/>
                </a:solidFill>
                <a:effectLst/>
                <a:highlight>
                  <a:srgbClr val="FFFFFF"/>
                </a:highlight>
                <a:latin typeface="Marianne"/>
              </a:rPr>
              <a:t> </a:t>
            </a:r>
          </a:p>
          <a:p>
            <a:pPr marL="0" lvl="0" indent="0" algn="l" rtl="0">
              <a:lnSpc>
                <a:spcPct val="100000"/>
              </a:lnSpc>
              <a:spcBef>
                <a:spcPts val="0"/>
              </a:spcBef>
              <a:spcAft>
                <a:spcPts val="0"/>
              </a:spcAft>
              <a:buClr>
                <a:schemeClr val="dk1"/>
              </a:buClr>
              <a:buSzPts val="1200"/>
              <a:buFont typeface="Calibri"/>
              <a:buNone/>
            </a:pPr>
            <a:endParaRPr lang="en-US" b="1" i="0" dirty="0">
              <a:solidFill>
                <a:srgbClr val="032B95"/>
              </a:solidFill>
              <a:effectLst/>
              <a:highlight>
                <a:srgbClr val="FFFFFF"/>
              </a:highlight>
              <a:latin typeface="Marianne"/>
            </a:endParaRPr>
          </a:p>
          <a:p>
            <a:pPr marL="0" lvl="0" indent="0" algn="l" rtl="0">
              <a:lnSpc>
                <a:spcPct val="100000"/>
              </a:lnSpc>
              <a:spcBef>
                <a:spcPts val="0"/>
              </a:spcBef>
              <a:spcAft>
                <a:spcPts val="0"/>
              </a:spcAft>
              <a:buClr>
                <a:schemeClr val="dk1"/>
              </a:buClr>
              <a:buSzPts val="1200"/>
              <a:buFont typeface="Calibri"/>
              <a:buNone/>
            </a:pPr>
            <a:r>
              <a:rPr lang="en-US" b="1" i="0" dirty="0">
                <a:solidFill>
                  <a:srgbClr val="032B95"/>
                </a:solidFill>
                <a:effectLst/>
                <a:highlight>
                  <a:srgbClr val="FFFFFF"/>
                </a:highlight>
                <a:latin typeface="Marianne"/>
              </a:rPr>
              <a:t>"One Forest Vision" Initiative (</a:t>
            </a:r>
            <a:r>
              <a:rPr lang="en-US" b="1" i="0" dirty="0" err="1">
                <a:solidFill>
                  <a:srgbClr val="032B95"/>
                </a:solidFill>
                <a:effectLst/>
                <a:highlight>
                  <a:srgbClr val="FFFFFF"/>
                </a:highlight>
                <a:latin typeface="Marianne"/>
              </a:rPr>
              <a:t>OFVi</a:t>
            </a:r>
            <a:r>
              <a:rPr lang="en-US" b="1" i="0" dirty="0">
                <a:solidFill>
                  <a:srgbClr val="032B95"/>
                </a:solidFill>
                <a:effectLst/>
                <a:highlight>
                  <a:srgbClr val="FFFFFF"/>
                </a:highlight>
                <a:latin typeface="Marianne"/>
              </a:rPr>
              <a:t>) aims to map at the tree level and to measure the carbon balance of the most vital carbon and biodiversity reserves in the Amazon, African and Asian forest basins within the next five years.</a:t>
            </a:r>
          </a:p>
          <a:p>
            <a:pPr marL="0" lvl="0" indent="0" algn="l" rtl="0">
              <a:lnSpc>
                <a:spcPct val="100000"/>
              </a:lnSpc>
              <a:spcBef>
                <a:spcPts val="0"/>
              </a:spcBef>
              <a:spcAft>
                <a:spcPts val="0"/>
              </a:spcAft>
              <a:buClr>
                <a:schemeClr val="dk1"/>
              </a:buClr>
              <a:buSzPts val="1200"/>
              <a:buFont typeface="Calibri"/>
              <a:buNone/>
            </a:pPr>
            <a:r>
              <a:rPr lang="en-US" b="1" i="0" dirty="0">
                <a:solidFill>
                  <a:srgbClr val="032B95"/>
                </a:solidFill>
                <a:effectLst/>
                <a:highlight>
                  <a:srgbClr val="FFFFFF"/>
                </a:highlight>
                <a:latin typeface="Marianne"/>
              </a:rPr>
              <a:t>- </a:t>
            </a:r>
            <a:r>
              <a:rPr lang="en-US" b="0" i="0" dirty="0">
                <a:solidFill>
                  <a:srgbClr val="032B95"/>
                </a:solidFill>
                <a:effectLst/>
                <a:highlight>
                  <a:srgbClr val="FFFFFF"/>
                </a:highlight>
                <a:latin typeface="Marianne"/>
              </a:rPr>
              <a:t>international Scientific Advisory Board will be established (including scientific leaders from the Congo Basin Climate Science Initiative, </a:t>
            </a:r>
            <a:r>
              <a:rPr lang="en-US" b="0" i="0" u="sng" dirty="0">
                <a:effectLst/>
                <a:highlight>
                  <a:srgbClr val="FFFFFF"/>
                </a:highlight>
                <a:latin typeface="Marianne"/>
                <a:hlinkClick r:id="rId3"/>
              </a:rPr>
              <a:t>C-TREES</a:t>
            </a:r>
            <a:r>
              <a:rPr lang="en-US" b="0" i="0" dirty="0">
                <a:solidFill>
                  <a:srgbClr val="032B95"/>
                </a:solidFill>
                <a:effectLst/>
                <a:highlight>
                  <a:srgbClr val="FFFFFF"/>
                </a:highlight>
                <a:latin typeface="Marianne"/>
              </a:rPr>
              <a:t> and </a:t>
            </a:r>
            <a:r>
              <a:rPr lang="en-US" b="0" i="0" u="sng" dirty="0">
                <a:effectLst/>
                <a:highlight>
                  <a:srgbClr val="FFFFFF"/>
                </a:highlight>
                <a:latin typeface="Marianne"/>
                <a:hlinkClick r:id="rId4"/>
              </a:rPr>
              <a:t>GEOTREES</a:t>
            </a:r>
            <a:r>
              <a:rPr lang="en-US" b="0" i="0" dirty="0">
                <a:solidFill>
                  <a:srgbClr val="032B95"/>
                </a:solidFill>
                <a:effectLst/>
                <a:highlight>
                  <a:srgbClr val="FFFFFF"/>
                </a:highlight>
                <a:latin typeface="Marianne"/>
              </a:rPr>
              <a:t>) and will review the work plan. </a:t>
            </a:r>
          </a:p>
          <a:p>
            <a:pPr marL="0" lvl="0" indent="0" algn="l" rtl="0">
              <a:lnSpc>
                <a:spcPct val="100000"/>
              </a:lnSpc>
              <a:spcBef>
                <a:spcPts val="0"/>
              </a:spcBef>
              <a:spcAft>
                <a:spcPts val="0"/>
              </a:spcAft>
              <a:buClr>
                <a:schemeClr val="dk1"/>
              </a:buClr>
              <a:buSzPts val="1200"/>
              <a:buFont typeface="Calibri"/>
              <a:buNone/>
            </a:pPr>
            <a:endParaRPr lang="en-US" b="0" i="0" dirty="0">
              <a:solidFill>
                <a:srgbClr val="032B95"/>
              </a:solidFill>
              <a:effectLst/>
              <a:highlight>
                <a:srgbClr val="FFFFFF"/>
              </a:highlight>
              <a:latin typeface="Marianne"/>
            </a:endParaRPr>
          </a:p>
          <a:p>
            <a:pPr marL="0" lvl="0" indent="0" algn="l" rtl="0">
              <a:lnSpc>
                <a:spcPct val="100000"/>
              </a:lnSpc>
              <a:spcBef>
                <a:spcPts val="0"/>
              </a:spcBef>
              <a:spcAft>
                <a:spcPts val="0"/>
              </a:spcAft>
              <a:buClr>
                <a:schemeClr val="dk1"/>
              </a:buClr>
              <a:buSzPts val="1200"/>
              <a:buFont typeface="Calibri"/>
              <a:buNone/>
            </a:pPr>
            <a:r>
              <a:rPr lang="en-US" b="0" i="0" dirty="0">
                <a:solidFill>
                  <a:srgbClr val="032B95"/>
                </a:solidFill>
                <a:effectLst/>
                <a:highlight>
                  <a:srgbClr val="FFFFFF"/>
                </a:highlight>
                <a:latin typeface="Marianne"/>
              </a:rPr>
              <a:t>At the One Forest Summit in March 2023, a declaration of intent was proposed by the scientific </a:t>
            </a:r>
            <a:r>
              <a:rPr lang="en-US" b="0" i="0" dirty="0" err="1">
                <a:solidFill>
                  <a:srgbClr val="032B95"/>
                </a:solidFill>
                <a:effectLst/>
                <a:highlight>
                  <a:srgbClr val="FFFFFF"/>
                </a:highlight>
                <a:latin typeface="Marianne"/>
              </a:rPr>
              <a:t>organisations</a:t>
            </a:r>
            <a:r>
              <a:rPr lang="en-US" b="0" i="0" dirty="0">
                <a:solidFill>
                  <a:srgbClr val="032B95"/>
                </a:solidFill>
                <a:effectLst/>
                <a:highlight>
                  <a:srgbClr val="FFFFFF"/>
                </a:highlight>
                <a:latin typeface="Marianne"/>
              </a:rPr>
              <a:t> and agencies willing to contribute to the development of the initiative.</a:t>
            </a:r>
            <a:endParaRPr dirty="0"/>
          </a:p>
        </p:txBody>
      </p:sp>
    </p:spTree>
    <p:extLst>
      <p:ext uri="{BB962C8B-B14F-4D97-AF65-F5344CB8AC3E}">
        <p14:creationId xmlns:p14="http://schemas.microsoft.com/office/powerpoint/2010/main" val="4255493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a:extLst>
            <a:ext uri="{FF2B5EF4-FFF2-40B4-BE49-F238E27FC236}">
              <a16:creationId xmlns:a16="http://schemas.microsoft.com/office/drawing/2014/main" id="{68D71B96-0365-E403-313A-3D4260DD766A}"/>
            </a:ext>
          </a:extLst>
        </p:cNvPr>
        <p:cNvGrpSpPr/>
        <p:nvPr/>
      </p:nvGrpSpPr>
      <p:grpSpPr>
        <a:xfrm>
          <a:off x="0" y="0"/>
          <a:ext cx="0" cy="0"/>
          <a:chOff x="0" y="0"/>
          <a:chExt cx="0" cy="0"/>
        </a:xfrm>
      </p:grpSpPr>
      <p:sp>
        <p:nvSpPr>
          <p:cNvPr id="223" name="Google Shape;223;p2:notes">
            <a:extLst>
              <a:ext uri="{FF2B5EF4-FFF2-40B4-BE49-F238E27FC236}">
                <a16:creationId xmlns:a16="http://schemas.microsoft.com/office/drawing/2014/main" id="{6544097A-0ED7-AF9E-9CDD-F311E5ECA31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4" name="Google Shape;224;p2:notes">
            <a:extLst>
              <a:ext uri="{FF2B5EF4-FFF2-40B4-BE49-F238E27FC236}">
                <a16:creationId xmlns:a16="http://schemas.microsoft.com/office/drawing/2014/main" id="{B7A67FBC-8296-F1C3-3E28-FACE5FA36770}"/>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b="0" i="0" u="none" strike="noStrike" dirty="0">
                <a:solidFill>
                  <a:schemeClr val="dk1"/>
                </a:solidFill>
                <a:latin typeface="Calibri"/>
                <a:ea typeface="Calibri"/>
                <a:cs typeface="Calibri"/>
                <a:sym typeface="Calibri"/>
              </a:rPr>
              <a:t>With that, thank you for your attention, and please use this QR code to access our website and fill out the Get Involved form!</a:t>
            </a:r>
            <a:endParaRPr dirty="0"/>
          </a:p>
        </p:txBody>
      </p:sp>
    </p:spTree>
    <p:extLst>
      <p:ext uri="{BB962C8B-B14F-4D97-AF65-F5344CB8AC3E}">
        <p14:creationId xmlns:p14="http://schemas.microsoft.com/office/powerpoint/2010/main" val="18995627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sz="1800" dirty="0">
                <a:effectLst/>
                <a:latin typeface="Arial" panose="020B0604020202020204" pitchFamily="34" charset="0"/>
                <a:ea typeface="Calibri" panose="020F0502020204030204" pitchFamily="34" charset="0"/>
              </a:rPr>
              <a:t>I want to thank our funding support, first and foremost NASA, for selecting and funding this scoping effort. </a:t>
            </a:r>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sz="1800" dirty="0">
                <a:effectLst/>
                <a:latin typeface="Arial" panose="020B0604020202020204" pitchFamily="34" charset="0"/>
                <a:ea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sz="1800" dirty="0">
                <a:effectLst/>
                <a:latin typeface="Arial" panose="020B0604020202020204" pitchFamily="34" charset="0"/>
                <a:ea typeface="Calibri" panose="020F0502020204030204" pitchFamily="34" charset="0"/>
              </a:rPr>
              <a:t>Given the enormous task of engaging with the international research community to scope this possible campaign, we have also sought additional funding. </a:t>
            </a:r>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endParaRPr lang="en-US" sz="18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sz="1800" dirty="0">
                <a:effectLst/>
                <a:latin typeface="Arial" panose="020B0604020202020204" pitchFamily="34" charset="0"/>
                <a:ea typeface="Calibri" panose="020F0502020204030204" pitchFamily="34" charset="0"/>
              </a:rPr>
              <a:t>We are incredibly grateful to the USFS Intl Program, the Wildlife Conversation Society, the Congo Basin Institute, the Governors Forest and Climate Task Force, UCLA, the US Embassy in Cameroon, the US Embassy in the Democratic Republic of Congo, and the US Forest Service for providing funding support that made this workshop and this international scoping effort possible. </a:t>
            </a:r>
            <a:endParaRPr lang="en-US" sz="1800" dirty="0">
              <a:effectLst/>
              <a:latin typeface="Calibri" panose="020F0502020204030204" pitchFamily="34" charset="0"/>
              <a:ea typeface="Calibri" panose="020F0502020204030204" pitchFamily="34" charset="0"/>
            </a:endParaRPr>
          </a:p>
          <a:p>
            <a:pPr marL="0" lvl="0" indent="0" algn="l" rtl="0">
              <a:lnSpc>
                <a:spcPct val="100000"/>
              </a:lnSpc>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sz="1200" dirty="0">
                <a:effectLst/>
                <a:latin typeface="Arial" panose="020B0604020202020204" pitchFamily="34" charset="0"/>
                <a:ea typeface="Calibri" panose="020F0502020204030204" pitchFamily="34" charset="0"/>
              </a:rPr>
              <a:t>I also want to thank many of you for identifying your own funding sources that are allowing you to join us here this week. We are very appreciative. The number of people in this room is an incredible testament to the demand for a campaign that has a strong focus on African tropical forests with direct engagement of researchers from the region. </a:t>
            </a:r>
            <a:endParaRPr lang="en-US" sz="1200" dirty="0">
              <a:effectLst/>
              <a:latin typeface="Calibri" panose="020F0502020204030204" pitchFamily="34" charset="0"/>
              <a:ea typeface="Calibri" panose="020F0502020204030204" pitchFamily="34" charset="0"/>
            </a:endParaRPr>
          </a:p>
          <a:p>
            <a:pPr marL="0" lvl="0" indent="0" algn="l" rtl="0">
              <a:lnSpc>
                <a:spcPct val="100000"/>
              </a:lnSpc>
              <a:spcBef>
                <a:spcPts val="0"/>
              </a:spcBef>
              <a:spcAft>
                <a:spcPts val="0"/>
              </a:spcAft>
              <a:buClr>
                <a:schemeClr val="dk1"/>
              </a:buClr>
              <a:buSzPts val="1200"/>
              <a:buFont typeface="Calibri"/>
              <a:buNone/>
            </a:pPr>
            <a:endParaRPr lang="en-US" dirty="0"/>
          </a:p>
          <a:p>
            <a:pPr marL="0" lvl="0" indent="0" algn="l" rtl="0">
              <a:lnSpc>
                <a:spcPct val="100000"/>
              </a:lnSpc>
              <a:spcBef>
                <a:spcPts val="0"/>
              </a:spcBef>
              <a:spcAft>
                <a:spcPts val="0"/>
              </a:spcAft>
              <a:buClr>
                <a:schemeClr val="dk1"/>
              </a:buClr>
              <a:buSzPts val="1200"/>
              <a:buFont typeface="Calibri"/>
              <a:buNone/>
            </a:pP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satellite remote sensing and modeling aspects of PANGEA will be pan-tropical, although we are still actively determining the geographic scope of the coordinated data collection locations of PANGEA.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5088F2-A55A-4F07-9300-38FE4FB2AE8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54495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areas, or landscapes will be locations that encompass complex landscape mosaics including forest areas, agricultural areas, and more. We are actively gathering information on areas where existing data collection efforts and infrastructure are located, and where additional data collection should be prioritized to address PANGEA’s science questions.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5088F2-A55A-4F07-9300-38FE4FB2AE8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844574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26" Type="http://schemas.openxmlformats.org/officeDocument/2006/relationships/image" Target="../media/image25.png"/><Relationship Id="rId3" Type="http://schemas.openxmlformats.org/officeDocument/2006/relationships/image" Target="../media/image31.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5" Type="http://schemas.openxmlformats.org/officeDocument/2006/relationships/image" Target="../media/image24.png"/><Relationship Id="rId2" Type="http://schemas.openxmlformats.org/officeDocument/2006/relationships/image" Target="../media/image30.jpeg"/><Relationship Id="rId16" Type="http://schemas.openxmlformats.org/officeDocument/2006/relationships/image" Target="../media/image15.png"/><Relationship Id="rId20" Type="http://schemas.openxmlformats.org/officeDocument/2006/relationships/image" Target="../media/image19.png"/><Relationship Id="rId29" Type="http://schemas.openxmlformats.org/officeDocument/2006/relationships/image" Target="../media/image28.png"/><Relationship Id="rId1" Type="http://schemas.openxmlformats.org/officeDocument/2006/relationships/slideMaster" Target="../slideMasters/slideMaster5.xml"/><Relationship Id="rId6" Type="http://schemas.openxmlformats.org/officeDocument/2006/relationships/image" Target="../media/image5.png"/><Relationship Id="rId11" Type="http://schemas.openxmlformats.org/officeDocument/2006/relationships/image" Target="../media/image10.png"/><Relationship Id="rId24" Type="http://schemas.openxmlformats.org/officeDocument/2006/relationships/image" Target="../media/image23.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28" Type="http://schemas.openxmlformats.org/officeDocument/2006/relationships/image" Target="../media/image27.emf"/><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 Id="rId27" Type="http://schemas.openxmlformats.org/officeDocument/2006/relationships/image" Target="../media/image26.png"/><Relationship Id="rId30" Type="http://schemas.openxmlformats.org/officeDocument/2006/relationships/image" Target="../media/image29.png"/></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26" Type="http://schemas.openxmlformats.org/officeDocument/2006/relationships/image" Target="../media/image25.png"/><Relationship Id="rId3" Type="http://schemas.openxmlformats.org/officeDocument/2006/relationships/image" Target="../media/image31.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5" Type="http://schemas.openxmlformats.org/officeDocument/2006/relationships/image" Target="../media/image24.png"/><Relationship Id="rId2" Type="http://schemas.openxmlformats.org/officeDocument/2006/relationships/image" Target="../media/image30.jpeg"/><Relationship Id="rId16" Type="http://schemas.openxmlformats.org/officeDocument/2006/relationships/image" Target="../media/image15.png"/><Relationship Id="rId20" Type="http://schemas.openxmlformats.org/officeDocument/2006/relationships/image" Target="../media/image19.png"/><Relationship Id="rId29" Type="http://schemas.openxmlformats.org/officeDocument/2006/relationships/image" Target="../media/image28.png"/><Relationship Id="rId1" Type="http://schemas.openxmlformats.org/officeDocument/2006/relationships/slideMaster" Target="../slideMasters/slideMaster5.xml"/><Relationship Id="rId6" Type="http://schemas.openxmlformats.org/officeDocument/2006/relationships/image" Target="../media/image5.png"/><Relationship Id="rId11" Type="http://schemas.openxmlformats.org/officeDocument/2006/relationships/image" Target="../media/image10.png"/><Relationship Id="rId24" Type="http://schemas.openxmlformats.org/officeDocument/2006/relationships/image" Target="../media/image23.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28" Type="http://schemas.openxmlformats.org/officeDocument/2006/relationships/image" Target="../media/image27.emf"/><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 Id="rId27" Type="http://schemas.openxmlformats.org/officeDocument/2006/relationships/image" Target="../media/image26.png"/><Relationship Id="rId30" Type="http://schemas.openxmlformats.org/officeDocument/2006/relationships/image" Target="../media/image29.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26" Type="http://schemas.openxmlformats.org/officeDocument/2006/relationships/image" Target="../media/image25.png"/><Relationship Id="rId3" Type="http://schemas.openxmlformats.org/officeDocument/2006/relationships/image" Target="../media/image31.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5" Type="http://schemas.openxmlformats.org/officeDocument/2006/relationships/image" Target="../media/image24.png"/><Relationship Id="rId2" Type="http://schemas.openxmlformats.org/officeDocument/2006/relationships/image" Target="../media/image30.jpeg"/><Relationship Id="rId16" Type="http://schemas.openxmlformats.org/officeDocument/2006/relationships/image" Target="../media/image15.png"/><Relationship Id="rId20" Type="http://schemas.openxmlformats.org/officeDocument/2006/relationships/image" Target="../media/image19.png"/><Relationship Id="rId29" Type="http://schemas.openxmlformats.org/officeDocument/2006/relationships/image" Target="../media/image28.png"/><Relationship Id="rId1" Type="http://schemas.openxmlformats.org/officeDocument/2006/relationships/slideMaster" Target="../slideMasters/slideMaster6.xml"/><Relationship Id="rId6" Type="http://schemas.openxmlformats.org/officeDocument/2006/relationships/image" Target="../media/image5.png"/><Relationship Id="rId11" Type="http://schemas.openxmlformats.org/officeDocument/2006/relationships/image" Target="../media/image10.png"/><Relationship Id="rId24" Type="http://schemas.openxmlformats.org/officeDocument/2006/relationships/image" Target="../media/image23.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28" Type="http://schemas.openxmlformats.org/officeDocument/2006/relationships/image" Target="../media/image27.emf"/><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 Id="rId27" Type="http://schemas.openxmlformats.org/officeDocument/2006/relationships/image" Target="../media/image26.png"/><Relationship Id="rId30" Type="http://schemas.openxmlformats.org/officeDocument/2006/relationships/image" Target="../media/image29.png"/></Relationships>
</file>

<file path=ppt/slideLayouts/_rels/slideLayout48.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26" Type="http://schemas.openxmlformats.org/officeDocument/2006/relationships/image" Target="../media/image25.png"/><Relationship Id="rId3" Type="http://schemas.openxmlformats.org/officeDocument/2006/relationships/image" Target="../media/image31.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5" Type="http://schemas.openxmlformats.org/officeDocument/2006/relationships/image" Target="../media/image24.png"/><Relationship Id="rId2" Type="http://schemas.openxmlformats.org/officeDocument/2006/relationships/image" Target="../media/image30.jpeg"/><Relationship Id="rId16" Type="http://schemas.openxmlformats.org/officeDocument/2006/relationships/image" Target="../media/image15.png"/><Relationship Id="rId20" Type="http://schemas.openxmlformats.org/officeDocument/2006/relationships/image" Target="../media/image19.png"/><Relationship Id="rId29" Type="http://schemas.openxmlformats.org/officeDocument/2006/relationships/image" Target="../media/image28.png"/><Relationship Id="rId1" Type="http://schemas.openxmlformats.org/officeDocument/2006/relationships/slideMaster" Target="../slideMasters/slideMaster6.xml"/><Relationship Id="rId6" Type="http://schemas.openxmlformats.org/officeDocument/2006/relationships/image" Target="../media/image5.png"/><Relationship Id="rId11" Type="http://schemas.openxmlformats.org/officeDocument/2006/relationships/image" Target="../media/image10.png"/><Relationship Id="rId24" Type="http://schemas.openxmlformats.org/officeDocument/2006/relationships/image" Target="../media/image23.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28" Type="http://schemas.openxmlformats.org/officeDocument/2006/relationships/image" Target="../media/image27.emf"/><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 Id="rId27" Type="http://schemas.openxmlformats.org/officeDocument/2006/relationships/image" Target="../media/image26.png"/><Relationship Id="rId30" Type="http://schemas.openxmlformats.org/officeDocument/2006/relationships/image" Target="../media/image29.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3"/>
        <p:cNvGrpSpPr/>
        <p:nvPr/>
      </p:nvGrpSpPr>
      <p:grpSpPr>
        <a:xfrm>
          <a:off x="0" y="0"/>
          <a:ext cx="0" cy="0"/>
          <a:chOff x="0" y="0"/>
          <a:chExt cx="0" cy="0"/>
        </a:xfrm>
      </p:grpSpPr>
      <p:sp>
        <p:nvSpPr>
          <p:cNvPr id="14" name="Google Shape;14;p48"/>
          <p:cNvSpPr txBox="1">
            <a:spLocks noGrp="1"/>
          </p:cNvSpPr>
          <p:nvPr>
            <p:ph type="ctrTitle"/>
          </p:nvPr>
        </p:nvSpPr>
        <p:spPr>
          <a:xfrm>
            <a:off x="415611" y="992767"/>
            <a:ext cx="11360800" cy="27368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6933"/>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a:endParaRPr/>
          </a:p>
        </p:txBody>
      </p:sp>
      <p:sp>
        <p:nvSpPr>
          <p:cNvPr id="15" name="Google Shape;15;p48"/>
          <p:cNvSpPr txBox="1">
            <a:spLocks noGrp="1"/>
          </p:cNvSpPr>
          <p:nvPr>
            <p:ph type="subTitle" idx="1"/>
          </p:nvPr>
        </p:nvSpPr>
        <p:spPr>
          <a:xfrm>
            <a:off x="415600" y="3778833"/>
            <a:ext cx="11360800" cy="105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6" name="Google Shape;16;p48"/>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44423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7"/>
        <p:cNvGrpSpPr/>
        <p:nvPr/>
      </p:nvGrpSpPr>
      <p:grpSpPr>
        <a:xfrm>
          <a:off x="0" y="0"/>
          <a:ext cx="0" cy="0"/>
          <a:chOff x="0" y="0"/>
          <a:chExt cx="0" cy="0"/>
        </a:xfrm>
      </p:grpSpPr>
      <p:sp>
        <p:nvSpPr>
          <p:cNvPr id="18" name="Google Shape;18;p49"/>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9" name="Google Shape;19;p49"/>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0" name="Google Shape;20;p49"/>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23173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4"/>
        <p:cNvGrpSpPr/>
        <p:nvPr/>
      </p:nvGrpSpPr>
      <p:grpSpPr>
        <a:xfrm>
          <a:off x="0" y="0"/>
          <a:ext cx="0" cy="0"/>
          <a:chOff x="0" y="0"/>
          <a:chExt cx="0" cy="0"/>
        </a:xfrm>
      </p:grpSpPr>
      <p:sp>
        <p:nvSpPr>
          <p:cNvPr id="25" name="Google Shape;25;p57"/>
          <p:cNvSpPr txBox="1">
            <a:spLocks noGrp="1"/>
          </p:cNvSpPr>
          <p:nvPr>
            <p:ph type="title"/>
          </p:nvPr>
        </p:nvSpPr>
        <p:spPr>
          <a:xfrm>
            <a:off x="415600" y="740800"/>
            <a:ext cx="3744000" cy="10076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3200"/>
            </a:lvl1pPr>
            <a:lvl2pPr lvl="1" algn="l">
              <a:lnSpc>
                <a:spcPct val="100000"/>
              </a:lnSpc>
              <a:spcBef>
                <a:spcPts val="0"/>
              </a:spcBef>
              <a:spcAft>
                <a:spcPts val="0"/>
              </a:spcAft>
              <a:buSzPts val="2400"/>
              <a:buNone/>
              <a:defRPr sz="3200"/>
            </a:lvl2pPr>
            <a:lvl3pPr lvl="2" algn="l">
              <a:lnSpc>
                <a:spcPct val="100000"/>
              </a:lnSpc>
              <a:spcBef>
                <a:spcPts val="0"/>
              </a:spcBef>
              <a:spcAft>
                <a:spcPts val="0"/>
              </a:spcAft>
              <a:buSzPts val="2400"/>
              <a:buNone/>
              <a:defRPr sz="3200"/>
            </a:lvl3pPr>
            <a:lvl4pPr lvl="3" algn="l">
              <a:lnSpc>
                <a:spcPct val="100000"/>
              </a:lnSpc>
              <a:spcBef>
                <a:spcPts val="0"/>
              </a:spcBef>
              <a:spcAft>
                <a:spcPts val="0"/>
              </a:spcAft>
              <a:buSzPts val="2400"/>
              <a:buNone/>
              <a:defRPr sz="3200"/>
            </a:lvl4pPr>
            <a:lvl5pPr lvl="4" algn="l">
              <a:lnSpc>
                <a:spcPct val="100000"/>
              </a:lnSpc>
              <a:spcBef>
                <a:spcPts val="0"/>
              </a:spcBef>
              <a:spcAft>
                <a:spcPts val="0"/>
              </a:spcAft>
              <a:buSzPts val="2400"/>
              <a:buNone/>
              <a:defRPr sz="3200"/>
            </a:lvl5pPr>
            <a:lvl6pPr lvl="5" algn="l">
              <a:lnSpc>
                <a:spcPct val="100000"/>
              </a:lnSpc>
              <a:spcBef>
                <a:spcPts val="0"/>
              </a:spcBef>
              <a:spcAft>
                <a:spcPts val="0"/>
              </a:spcAft>
              <a:buSzPts val="2400"/>
              <a:buNone/>
              <a:defRPr sz="3200"/>
            </a:lvl6pPr>
            <a:lvl7pPr lvl="6" algn="l">
              <a:lnSpc>
                <a:spcPct val="100000"/>
              </a:lnSpc>
              <a:spcBef>
                <a:spcPts val="0"/>
              </a:spcBef>
              <a:spcAft>
                <a:spcPts val="0"/>
              </a:spcAft>
              <a:buSzPts val="2400"/>
              <a:buNone/>
              <a:defRPr sz="3200"/>
            </a:lvl7pPr>
            <a:lvl8pPr lvl="7" algn="l">
              <a:lnSpc>
                <a:spcPct val="100000"/>
              </a:lnSpc>
              <a:spcBef>
                <a:spcPts val="0"/>
              </a:spcBef>
              <a:spcAft>
                <a:spcPts val="0"/>
              </a:spcAft>
              <a:buSzPts val="2400"/>
              <a:buNone/>
              <a:defRPr sz="3200"/>
            </a:lvl8pPr>
            <a:lvl9pPr lvl="8" algn="l">
              <a:lnSpc>
                <a:spcPct val="100000"/>
              </a:lnSpc>
              <a:spcBef>
                <a:spcPts val="0"/>
              </a:spcBef>
              <a:spcAft>
                <a:spcPts val="0"/>
              </a:spcAft>
              <a:buSzPts val="2400"/>
              <a:buNone/>
              <a:defRPr sz="3200"/>
            </a:lvl9pPr>
          </a:lstStyle>
          <a:p>
            <a:endParaRPr/>
          </a:p>
        </p:txBody>
      </p:sp>
      <p:sp>
        <p:nvSpPr>
          <p:cNvPr id="26" name="Google Shape;26;p57"/>
          <p:cNvSpPr txBox="1">
            <a:spLocks noGrp="1"/>
          </p:cNvSpPr>
          <p:nvPr>
            <p:ph type="body" idx="1"/>
          </p:nvPr>
        </p:nvSpPr>
        <p:spPr>
          <a:xfrm>
            <a:off x="415600" y="1852800"/>
            <a:ext cx="3744000" cy="42392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600"/>
            </a:lvl1pPr>
            <a:lvl2pPr marL="914400" lvl="1" indent="-304800" algn="l">
              <a:lnSpc>
                <a:spcPct val="115000"/>
              </a:lnSpc>
              <a:spcBef>
                <a:spcPts val="0"/>
              </a:spcBef>
              <a:spcAft>
                <a:spcPts val="0"/>
              </a:spcAft>
              <a:buSzPts val="1200"/>
              <a:buChar char="○"/>
              <a:defRPr sz="1600"/>
            </a:lvl2pPr>
            <a:lvl3pPr marL="1371600" lvl="2" indent="-304800" algn="l">
              <a:lnSpc>
                <a:spcPct val="115000"/>
              </a:lnSpc>
              <a:spcBef>
                <a:spcPts val="0"/>
              </a:spcBef>
              <a:spcAft>
                <a:spcPts val="0"/>
              </a:spcAft>
              <a:buSzPts val="1200"/>
              <a:buChar char="■"/>
              <a:defRPr sz="1600"/>
            </a:lvl3pPr>
            <a:lvl4pPr marL="1828800" lvl="3" indent="-304800" algn="l">
              <a:lnSpc>
                <a:spcPct val="115000"/>
              </a:lnSpc>
              <a:spcBef>
                <a:spcPts val="0"/>
              </a:spcBef>
              <a:spcAft>
                <a:spcPts val="0"/>
              </a:spcAft>
              <a:buSzPts val="1200"/>
              <a:buChar char="●"/>
              <a:defRPr sz="1600"/>
            </a:lvl4pPr>
            <a:lvl5pPr marL="2286000" lvl="4" indent="-304800" algn="l">
              <a:lnSpc>
                <a:spcPct val="115000"/>
              </a:lnSpc>
              <a:spcBef>
                <a:spcPts val="0"/>
              </a:spcBef>
              <a:spcAft>
                <a:spcPts val="0"/>
              </a:spcAft>
              <a:buSzPts val="1200"/>
              <a:buChar char="○"/>
              <a:defRPr sz="1600"/>
            </a:lvl5pPr>
            <a:lvl6pPr marL="2743200" lvl="5" indent="-304800" algn="l">
              <a:lnSpc>
                <a:spcPct val="115000"/>
              </a:lnSpc>
              <a:spcBef>
                <a:spcPts val="0"/>
              </a:spcBef>
              <a:spcAft>
                <a:spcPts val="0"/>
              </a:spcAft>
              <a:buSzPts val="1200"/>
              <a:buChar char="■"/>
              <a:defRPr sz="1600"/>
            </a:lvl6pPr>
            <a:lvl7pPr marL="3200400" lvl="6" indent="-304800" algn="l">
              <a:lnSpc>
                <a:spcPct val="115000"/>
              </a:lnSpc>
              <a:spcBef>
                <a:spcPts val="0"/>
              </a:spcBef>
              <a:spcAft>
                <a:spcPts val="0"/>
              </a:spcAft>
              <a:buSzPts val="1200"/>
              <a:buChar char="●"/>
              <a:defRPr sz="1600"/>
            </a:lvl7pPr>
            <a:lvl8pPr marL="3657600" lvl="7" indent="-304800" algn="l">
              <a:lnSpc>
                <a:spcPct val="115000"/>
              </a:lnSpc>
              <a:spcBef>
                <a:spcPts val="0"/>
              </a:spcBef>
              <a:spcAft>
                <a:spcPts val="0"/>
              </a:spcAft>
              <a:buSzPts val="1200"/>
              <a:buChar char="○"/>
              <a:defRPr sz="1600"/>
            </a:lvl8pPr>
            <a:lvl9pPr marL="4114800" lvl="8" indent="-304800" algn="l">
              <a:lnSpc>
                <a:spcPct val="115000"/>
              </a:lnSpc>
              <a:spcBef>
                <a:spcPts val="0"/>
              </a:spcBef>
              <a:spcAft>
                <a:spcPts val="0"/>
              </a:spcAft>
              <a:buSzPts val="1200"/>
              <a:buChar char="■"/>
              <a:defRPr sz="1600"/>
            </a:lvl9pPr>
          </a:lstStyle>
          <a:p>
            <a:endParaRPr/>
          </a:p>
        </p:txBody>
      </p:sp>
      <p:sp>
        <p:nvSpPr>
          <p:cNvPr id="27" name="Google Shape;27;p57"/>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44372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28"/>
        <p:cNvGrpSpPr/>
        <p:nvPr/>
      </p:nvGrpSpPr>
      <p:grpSpPr>
        <a:xfrm>
          <a:off x="0" y="0"/>
          <a:ext cx="0" cy="0"/>
          <a:chOff x="0" y="0"/>
          <a:chExt cx="0" cy="0"/>
        </a:xfrm>
      </p:grpSpPr>
      <p:sp>
        <p:nvSpPr>
          <p:cNvPr id="29" name="Google Shape;29;p58"/>
          <p:cNvSpPr txBox="1">
            <a:spLocks noGrp="1"/>
          </p:cNvSpPr>
          <p:nvPr>
            <p:ph type="title"/>
          </p:nvPr>
        </p:nvSpPr>
        <p:spPr>
          <a:xfrm>
            <a:off x="653667" y="600200"/>
            <a:ext cx="8490400" cy="54544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6400"/>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a:endParaRPr/>
          </a:p>
        </p:txBody>
      </p:sp>
      <p:sp>
        <p:nvSpPr>
          <p:cNvPr id="30" name="Google Shape;30;p58"/>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45082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1"/>
        <p:cNvGrpSpPr/>
        <p:nvPr/>
      </p:nvGrpSpPr>
      <p:grpSpPr>
        <a:xfrm>
          <a:off x="0" y="0"/>
          <a:ext cx="0" cy="0"/>
          <a:chOff x="0" y="0"/>
          <a:chExt cx="0" cy="0"/>
        </a:xfrm>
      </p:grpSpPr>
      <p:sp>
        <p:nvSpPr>
          <p:cNvPr id="32" name="Google Shape;32;p5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p:txBody>
      </p:sp>
      <p:sp>
        <p:nvSpPr>
          <p:cNvPr id="33" name="Google Shape;33;p59"/>
          <p:cNvSpPr txBox="1">
            <a:spLocks noGrp="1"/>
          </p:cNvSpPr>
          <p:nvPr>
            <p:ph type="title"/>
          </p:nvPr>
        </p:nvSpPr>
        <p:spPr>
          <a:xfrm>
            <a:off x="354000" y="1644233"/>
            <a:ext cx="5393600" cy="19764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5600"/>
            </a:lvl1pPr>
            <a:lvl2pPr lvl="1" algn="ctr">
              <a:lnSpc>
                <a:spcPct val="100000"/>
              </a:lnSpc>
              <a:spcBef>
                <a:spcPts val="0"/>
              </a:spcBef>
              <a:spcAft>
                <a:spcPts val="0"/>
              </a:spcAft>
              <a:buSzPts val="4200"/>
              <a:buNone/>
              <a:defRPr sz="5600"/>
            </a:lvl2pPr>
            <a:lvl3pPr lvl="2" algn="ctr">
              <a:lnSpc>
                <a:spcPct val="100000"/>
              </a:lnSpc>
              <a:spcBef>
                <a:spcPts val="0"/>
              </a:spcBef>
              <a:spcAft>
                <a:spcPts val="0"/>
              </a:spcAft>
              <a:buSzPts val="4200"/>
              <a:buNone/>
              <a:defRPr sz="5600"/>
            </a:lvl3pPr>
            <a:lvl4pPr lvl="3" algn="ctr">
              <a:lnSpc>
                <a:spcPct val="100000"/>
              </a:lnSpc>
              <a:spcBef>
                <a:spcPts val="0"/>
              </a:spcBef>
              <a:spcAft>
                <a:spcPts val="0"/>
              </a:spcAft>
              <a:buSzPts val="4200"/>
              <a:buNone/>
              <a:defRPr sz="5600"/>
            </a:lvl4pPr>
            <a:lvl5pPr lvl="4" algn="ctr">
              <a:lnSpc>
                <a:spcPct val="100000"/>
              </a:lnSpc>
              <a:spcBef>
                <a:spcPts val="0"/>
              </a:spcBef>
              <a:spcAft>
                <a:spcPts val="0"/>
              </a:spcAft>
              <a:buSzPts val="4200"/>
              <a:buNone/>
              <a:defRPr sz="5600"/>
            </a:lvl5pPr>
            <a:lvl6pPr lvl="5" algn="ctr">
              <a:lnSpc>
                <a:spcPct val="100000"/>
              </a:lnSpc>
              <a:spcBef>
                <a:spcPts val="0"/>
              </a:spcBef>
              <a:spcAft>
                <a:spcPts val="0"/>
              </a:spcAft>
              <a:buSzPts val="4200"/>
              <a:buNone/>
              <a:defRPr sz="5600"/>
            </a:lvl6pPr>
            <a:lvl7pPr lvl="6" algn="ctr">
              <a:lnSpc>
                <a:spcPct val="100000"/>
              </a:lnSpc>
              <a:spcBef>
                <a:spcPts val="0"/>
              </a:spcBef>
              <a:spcAft>
                <a:spcPts val="0"/>
              </a:spcAft>
              <a:buSzPts val="4200"/>
              <a:buNone/>
              <a:defRPr sz="5600"/>
            </a:lvl7pPr>
            <a:lvl8pPr lvl="7" algn="ctr">
              <a:lnSpc>
                <a:spcPct val="100000"/>
              </a:lnSpc>
              <a:spcBef>
                <a:spcPts val="0"/>
              </a:spcBef>
              <a:spcAft>
                <a:spcPts val="0"/>
              </a:spcAft>
              <a:buSzPts val="4200"/>
              <a:buNone/>
              <a:defRPr sz="5600"/>
            </a:lvl8pPr>
            <a:lvl9pPr lvl="8" algn="ctr">
              <a:lnSpc>
                <a:spcPct val="100000"/>
              </a:lnSpc>
              <a:spcBef>
                <a:spcPts val="0"/>
              </a:spcBef>
              <a:spcAft>
                <a:spcPts val="0"/>
              </a:spcAft>
              <a:buSzPts val="4200"/>
              <a:buNone/>
              <a:defRPr sz="5600"/>
            </a:lvl9pPr>
          </a:lstStyle>
          <a:p>
            <a:endParaRPr/>
          </a:p>
        </p:txBody>
      </p:sp>
      <p:sp>
        <p:nvSpPr>
          <p:cNvPr id="34" name="Google Shape;34;p59"/>
          <p:cNvSpPr txBox="1">
            <a:spLocks noGrp="1"/>
          </p:cNvSpPr>
          <p:nvPr>
            <p:ph type="subTitle" idx="1"/>
          </p:nvPr>
        </p:nvSpPr>
        <p:spPr>
          <a:xfrm>
            <a:off x="354000" y="3737433"/>
            <a:ext cx="5393600" cy="164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5" name="Google Shape;35;p59"/>
          <p:cNvSpPr txBox="1">
            <a:spLocks noGrp="1"/>
          </p:cNvSpPr>
          <p:nvPr>
            <p:ph type="body" idx="2"/>
          </p:nvPr>
        </p:nvSpPr>
        <p:spPr>
          <a:xfrm>
            <a:off x="6586000" y="965433"/>
            <a:ext cx="5116000" cy="49268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36" name="Google Shape;36;p59"/>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24338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37"/>
        <p:cNvGrpSpPr/>
        <p:nvPr/>
      </p:nvGrpSpPr>
      <p:grpSpPr>
        <a:xfrm>
          <a:off x="0" y="0"/>
          <a:ext cx="0" cy="0"/>
          <a:chOff x="0" y="0"/>
          <a:chExt cx="0" cy="0"/>
        </a:xfrm>
      </p:grpSpPr>
      <p:sp>
        <p:nvSpPr>
          <p:cNvPr id="38" name="Google Shape;38;p60"/>
          <p:cNvSpPr txBox="1">
            <a:spLocks noGrp="1"/>
          </p:cNvSpPr>
          <p:nvPr>
            <p:ph type="title"/>
          </p:nvPr>
        </p:nvSpPr>
        <p:spPr>
          <a:xfrm>
            <a:off x="415600" y="1474833"/>
            <a:ext cx="11360800" cy="26180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6000"/>
            </a:lvl1pPr>
            <a:lvl2pPr lvl="1" algn="ctr">
              <a:lnSpc>
                <a:spcPct val="100000"/>
              </a:lnSpc>
              <a:spcBef>
                <a:spcPts val="0"/>
              </a:spcBef>
              <a:spcAft>
                <a:spcPts val="0"/>
              </a:spcAft>
              <a:buSzPts val="12000"/>
              <a:buNone/>
              <a:defRPr sz="16000"/>
            </a:lvl2pPr>
            <a:lvl3pPr lvl="2" algn="ctr">
              <a:lnSpc>
                <a:spcPct val="100000"/>
              </a:lnSpc>
              <a:spcBef>
                <a:spcPts val="0"/>
              </a:spcBef>
              <a:spcAft>
                <a:spcPts val="0"/>
              </a:spcAft>
              <a:buSzPts val="12000"/>
              <a:buNone/>
              <a:defRPr sz="16000"/>
            </a:lvl3pPr>
            <a:lvl4pPr lvl="3" algn="ctr">
              <a:lnSpc>
                <a:spcPct val="100000"/>
              </a:lnSpc>
              <a:spcBef>
                <a:spcPts val="0"/>
              </a:spcBef>
              <a:spcAft>
                <a:spcPts val="0"/>
              </a:spcAft>
              <a:buSzPts val="12000"/>
              <a:buNone/>
              <a:defRPr sz="16000"/>
            </a:lvl4pPr>
            <a:lvl5pPr lvl="4" algn="ctr">
              <a:lnSpc>
                <a:spcPct val="100000"/>
              </a:lnSpc>
              <a:spcBef>
                <a:spcPts val="0"/>
              </a:spcBef>
              <a:spcAft>
                <a:spcPts val="0"/>
              </a:spcAft>
              <a:buSzPts val="12000"/>
              <a:buNone/>
              <a:defRPr sz="16000"/>
            </a:lvl5pPr>
            <a:lvl6pPr lvl="5" algn="ctr">
              <a:lnSpc>
                <a:spcPct val="100000"/>
              </a:lnSpc>
              <a:spcBef>
                <a:spcPts val="0"/>
              </a:spcBef>
              <a:spcAft>
                <a:spcPts val="0"/>
              </a:spcAft>
              <a:buSzPts val="12000"/>
              <a:buNone/>
              <a:defRPr sz="16000"/>
            </a:lvl6pPr>
            <a:lvl7pPr lvl="6" algn="ctr">
              <a:lnSpc>
                <a:spcPct val="100000"/>
              </a:lnSpc>
              <a:spcBef>
                <a:spcPts val="0"/>
              </a:spcBef>
              <a:spcAft>
                <a:spcPts val="0"/>
              </a:spcAft>
              <a:buSzPts val="12000"/>
              <a:buNone/>
              <a:defRPr sz="16000"/>
            </a:lvl7pPr>
            <a:lvl8pPr lvl="7" algn="ctr">
              <a:lnSpc>
                <a:spcPct val="100000"/>
              </a:lnSpc>
              <a:spcBef>
                <a:spcPts val="0"/>
              </a:spcBef>
              <a:spcAft>
                <a:spcPts val="0"/>
              </a:spcAft>
              <a:buSzPts val="12000"/>
              <a:buNone/>
              <a:defRPr sz="16000"/>
            </a:lvl8pPr>
            <a:lvl9pPr lvl="8" algn="ctr">
              <a:lnSpc>
                <a:spcPct val="100000"/>
              </a:lnSpc>
              <a:spcBef>
                <a:spcPts val="0"/>
              </a:spcBef>
              <a:spcAft>
                <a:spcPts val="0"/>
              </a:spcAft>
              <a:buSzPts val="12000"/>
              <a:buNone/>
              <a:defRPr sz="16000"/>
            </a:lvl9pPr>
          </a:lstStyle>
          <a:p>
            <a:endParaRPr/>
          </a:p>
        </p:txBody>
      </p:sp>
      <p:sp>
        <p:nvSpPr>
          <p:cNvPr id="39" name="Google Shape;39;p60"/>
          <p:cNvSpPr txBox="1">
            <a:spLocks noGrp="1"/>
          </p:cNvSpPr>
          <p:nvPr>
            <p:ph type="body" idx="1"/>
          </p:nvPr>
        </p:nvSpPr>
        <p:spPr>
          <a:xfrm>
            <a:off x="415600" y="4202967"/>
            <a:ext cx="11360800" cy="17344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0" name="Google Shape;40;p60"/>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21286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2C40D81-8EDF-0C46-A57E-CE09A5FDD8A1}" type="datetime1">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639FFA-CA90-1A49-B1AB-C43B165D30E4}" type="slidenum">
              <a:rPr lang="en-US" smtClean="0"/>
              <a:t>‹#›</a:t>
            </a:fld>
            <a:endParaRPr lang="en-US"/>
          </a:p>
        </p:txBody>
      </p:sp>
    </p:spTree>
    <p:extLst>
      <p:ext uri="{BB962C8B-B14F-4D97-AF65-F5344CB8AC3E}">
        <p14:creationId xmlns:p14="http://schemas.microsoft.com/office/powerpoint/2010/main" val="2820926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82E317-266A-424F-92D6-F4E0680BE2AA}" type="datetime1">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639FFA-CA90-1A49-B1AB-C43B165D30E4}" type="slidenum">
              <a:rPr lang="en-US" smtClean="0"/>
              <a:t>‹#›</a:t>
            </a:fld>
            <a:endParaRPr lang="en-US"/>
          </a:p>
        </p:txBody>
      </p:sp>
    </p:spTree>
    <p:extLst>
      <p:ext uri="{BB962C8B-B14F-4D97-AF65-F5344CB8AC3E}">
        <p14:creationId xmlns:p14="http://schemas.microsoft.com/office/powerpoint/2010/main" val="128509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BBBB7D-35B9-D748-9B3A-81E616829798}" type="datetime1">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639FFA-CA90-1A49-B1AB-C43B165D30E4}" type="slidenum">
              <a:rPr lang="en-US" smtClean="0"/>
              <a:t>‹#›</a:t>
            </a:fld>
            <a:endParaRPr lang="en-US"/>
          </a:p>
        </p:txBody>
      </p:sp>
    </p:spTree>
    <p:extLst>
      <p:ext uri="{BB962C8B-B14F-4D97-AF65-F5344CB8AC3E}">
        <p14:creationId xmlns:p14="http://schemas.microsoft.com/office/powerpoint/2010/main" val="639332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573F87D-74C7-9244-9DEC-5B4CB9A85D1E}" type="datetime1">
              <a:rPr lang="en-US" smtClean="0"/>
              <a:t>6/19/2024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639FFA-CA90-1A49-B1AB-C43B165D30E4}" type="slidenum">
              <a:rPr lang="en-US" smtClean="0"/>
              <a:t>‹#›</a:t>
            </a:fld>
            <a:endParaRPr lang="en-US"/>
          </a:p>
        </p:txBody>
      </p:sp>
    </p:spTree>
    <p:extLst>
      <p:ext uri="{BB962C8B-B14F-4D97-AF65-F5344CB8AC3E}">
        <p14:creationId xmlns:p14="http://schemas.microsoft.com/office/powerpoint/2010/main" val="1184091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5A46BEA-8E84-9642-A092-8D52FEEB7D86}" type="datetime1">
              <a:rPr lang="en-US" smtClean="0"/>
              <a:t>6/19/2024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639FFA-CA90-1A49-B1AB-C43B165D30E4}" type="slidenum">
              <a:rPr lang="en-US" smtClean="0"/>
              <a:t>‹#›</a:t>
            </a:fld>
            <a:endParaRPr lang="en-US"/>
          </a:p>
        </p:txBody>
      </p:sp>
    </p:spTree>
    <p:extLst>
      <p:ext uri="{BB962C8B-B14F-4D97-AF65-F5344CB8AC3E}">
        <p14:creationId xmlns:p14="http://schemas.microsoft.com/office/powerpoint/2010/main" val="8042157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3191AEB-1BFD-794D-8923-4F630DF2CB03}" type="datetime1">
              <a:rPr lang="en-US" smtClean="0"/>
              <a:t>6/19/2024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639FFA-CA90-1A49-B1AB-C43B165D30E4}" type="slidenum">
              <a:rPr lang="en-US" smtClean="0"/>
              <a:t>‹#›</a:t>
            </a:fld>
            <a:endParaRPr lang="en-US"/>
          </a:p>
        </p:txBody>
      </p:sp>
    </p:spTree>
    <p:extLst>
      <p:ext uri="{BB962C8B-B14F-4D97-AF65-F5344CB8AC3E}">
        <p14:creationId xmlns:p14="http://schemas.microsoft.com/office/powerpoint/2010/main" val="20167931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140653-398A-824A-930E-5D2C365D289B}" type="datetime1">
              <a:rPr lang="en-US" smtClean="0"/>
              <a:t>6/19/2024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639FFA-CA90-1A49-B1AB-C43B165D30E4}" type="slidenum">
              <a:rPr lang="en-US" smtClean="0"/>
              <a:t>‹#›</a:t>
            </a:fld>
            <a:endParaRPr lang="en-US"/>
          </a:p>
        </p:txBody>
      </p:sp>
    </p:spTree>
    <p:extLst>
      <p:ext uri="{BB962C8B-B14F-4D97-AF65-F5344CB8AC3E}">
        <p14:creationId xmlns:p14="http://schemas.microsoft.com/office/powerpoint/2010/main" val="25759111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F58B94-91C7-9149-9BD9-8A7BEDA5646D}" type="datetime1">
              <a:rPr lang="en-US" smtClean="0"/>
              <a:t>6/19/2024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639FFA-CA90-1A49-B1AB-C43B165D30E4}" type="slidenum">
              <a:rPr lang="en-US" smtClean="0"/>
              <a:t>‹#›</a:t>
            </a:fld>
            <a:endParaRPr lang="en-US"/>
          </a:p>
        </p:txBody>
      </p:sp>
    </p:spTree>
    <p:extLst>
      <p:ext uri="{BB962C8B-B14F-4D97-AF65-F5344CB8AC3E}">
        <p14:creationId xmlns:p14="http://schemas.microsoft.com/office/powerpoint/2010/main" val="33295257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A7A3F8-D56B-7D42-8BF2-86DE3677FDC2}" type="datetime1">
              <a:rPr lang="en-US" smtClean="0"/>
              <a:t>6/19/2024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639FFA-CA90-1A49-B1AB-C43B165D30E4}" type="slidenum">
              <a:rPr lang="en-US" smtClean="0"/>
              <a:t>‹#›</a:t>
            </a:fld>
            <a:endParaRPr lang="en-US"/>
          </a:p>
        </p:txBody>
      </p:sp>
    </p:spTree>
    <p:extLst>
      <p:ext uri="{BB962C8B-B14F-4D97-AF65-F5344CB8AC3E}">
        <p14:creationId xmlns:p14="http://schemas.microsoft.com/office/powerpoint/2010/main" val="25200011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B3D7AC4-77A1-424B-9BA1-3F22DA839512}" type="datetime1">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639FFA-CA90-1A49-B1AB-C43B165D30E4}" type="slidenum">
              <a:rPr lang="en-US" smtClean="0"/>
              <a:t>‹#›</a:t>
            </a:fld>
            <a:endParaRPr lang="en-US"/>
          </a:p>
        </p:txBody>
      </p:sp>
    </p:spTree>
    <p:extLst>
      <p:ext uri="{BB962C8B-B14F-4D97-AF65-F5344CB8AC3E}">
        <p14:creationId xmlns:p14="http://schemas.microsoft.com/office/powerpoint/2010/main" val="13605161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7521A0-AB1E-C84A-B7A7-3CFB0A7DDCCC}" type="datetime1">
              <a:rPr lang="en-US" smtClean="0"/>
              <a:t>6/19/2024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639FFA-CA90-1A49-B1AB-C43B165D30E4}" type="slidenum">
              <a:rPr lang="en-US" smtClean="0"/>
              <a:t>‹#›</a:t>
            </a:fld>
            <a:endParaRPr lang="en-US"/>
          </a:p>
        </p:txBody>
      </p:sp>
    </p:spTree>
    <p:extLst>
      <p:ext uri="{BB962C8B-B14F-4D97-AF65-F5344CB8AC3E}">
        <p14:creationId xmlns:p14="http://schemas.microsoft.com/office/powerpoint/2010/main" val="12273629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D5BD1-99F4-439A-93BE-3099A5E5B5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D123B2D-C6FD-4943-9AEC-DD0CE37508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F15DE10-A9AC-4B9F-89FC-8B72DC000E01}"/>
              </a:ext>
            </a:extLst>
          </p:cNvPr>
          <p:cNvSpPr>
            <a:spLocks noGrp="1"/>
          </p:cNvSpPr>
          <p:nvPr>
            <p:ph type="dt" sz="half" idx="10"/>
          </p:nvPr>
        </p:nvSpPr>
        <p:spPr/>
        <p:txBody>
          <a:bodyPr/>
          <a:lstStyle/>
          <a:p>
            <a:fld id="{1CCACBD2-A5B0-4557-B750-E3E371963C4A}" type="datetimeFigureOut">
              <a:rPr lang="en-US" smtClean="0"/>
              <a:t>6/19/2024</a:t>
            </a:fld>
            <a:endParaRPr lang="en-US"/>
          </a:p>
        </p:txBody>
      </p:sp>
      <p:sp>
        <p:nvSpPr>
          <p:cNvPr id="5" name="Footer Placeholder 4">
            <a:extLst>
              <a:ext uri="{FF2B5EF4-FFF2-40B4-BE49-F238E27FC236}">
                <a16:creationId xmlns:a16="http://schemas.microsoft.com/office/drawing/2014/main" id="{50708307-0ECC-4EFB-B48E-DD3ADAF08E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B6F304-B995-4200-A3D8-C90E663DC920}"/>
              </a:ext>
            </a:extLst>
          </p:cNvPr>
          <p:cNvSpPr>
            <a:spLocks noGrp="1"/>
          </p:cNvSpPr>
          <p:nvPr>
            <p:ph type="sldNum" sz="quarter" idx="12"/>
          </p:nvPr>
        </p:nvSpPr>
        <p:spPr/>
        <p:txBody>
          <a:bodyPr/>
          <a:lstStyle/>
          <a:p>
            <a:fld id="{6CA7DFD3-2D6C-4DC1-893E-DA2B088B5F92}" type="slidenum">
              <a:rPr lang="en-US" smtClean="0"/>
              <a:t>‹#›</a:t>
            </a:fld>
            <a:endParaRPr lang="en-US"/>
          </a:p>
        </p:txBody>
      </p:sp>
    </p:spTree>
    <p:extLst>
      <p:ext uri="{BB962C8B-B14F-4D97-AF65-F5344CB8AC3E}">
        <p14:creationId xmlns:p14="http://schemas.microsoft.com/office/powerpoint/2010/main" val="20276630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6C350-FA15-45A2-B2FC-0F04092D7D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C4EB52-3FAA-4516-BA59-B26662B860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C94391-0BA9-48E3-8484-8B03FB207B4A}"/>
              </a:ext>
            </a:extLst>
          </p:cNvPr>
          <p:cNvSpPr>
            <a:spLocks noGrp="1"/>
          </p:cNvSpPr>
          <p:nvPr>
            <p:ph type="dt" sz="half" idx="10"/>
          </p:nvPr>
        </p:nvSpPr>
        <p:spPr/>
        <p:txBody>
          <a:bodyPr/>
          <a:lstStyle/>
          <a:p>
            <a:fld id="{1CCACBD2-A5B0-4557-B750-E3E371963C4A}" type="datetimeFigureOut">
              <a:rPr lang="en-US" smtClean="0"/>
              <a:t>6/19/2024</a:t>
            </a:fld>
            <a:endParaRPr lang="en-US"/>
          </a:p>
        </p:txBody>
      </p:sp>
      <p:sp>
        <p:nvSpPr>
          <p:cNvPr id="5" name="Footer Placeholder 4">
            <a:extLst>
              <a:ext uri="{FF2B5EF4-FFF2-40B4-BE49-F238E27FC236}">
                <a16:creationId xmlns:a16="http://schemas.microsoft.com/office/drawing/2014/main" id="{79C3E7D4-D819-4E5F-89FD-EFF8568847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22C546-1200-4073-BC35-DCAF2B0408E6}"/>
              </a:ext>
            </a:extLst>
          </p:cNvPr>
          <p:cNvSpPr>
            <a:spLocks noGrp="1"/>
          </p:cNvSpPr>
          <p:nvPr>
            <p:ph type="sldNum" sz="quarter" idx="12"/>
          </p:nvPr>
        </p:nvSpPr>
        <p:spPr/>
        <p:txBody>
          <a:bodyPr/>
          <a:lstStyle/>
          <a:p>
            <a:fld id="{6CA7DFD3-2D6C-4DC1-893E-DA2B088B5F92}" type="slidenum">
              <a:rPr lang="en-US" smtClean="0"/>
              <a:t>‹#›</a:t>
            </a:fld>
            <a:endParaRPr lang="en-US"/>
          </a:p>
        </p:txBody>
      </p:sp>
    </p:spTree>
    <p:extLst>
      <p:ext uri="{BB962C8B-B14F-4D97-AF65-F5344CB8AC3E}">
        <p14:creationId xmlns:p14="http://schemas.microsoft.com/office/powerpoint/2010/main" val="27746489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4ACD1-C4B1-45A7-B532-3588E60206E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CAD33E6-6EA5-4CA9-8E03-E608A6E9E3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8397B0-03AF-43F1-94CA-D5A976B9E306}"/>
              </a:ext>
            </a:extLst>
          </p:cNvPr>
          <p:cNvSpPr>
            <a:spLocks noGrp="1"/>
          </p:cNvSpPr>
          <p:nvPr>
            <p:ph type="dt" sz="half" idx="10"/>
          </p:nvPr>
        </p:nvSpPr>
        <p:spPr/>
        <p:txBody>
          <a:bodyPr/>
          <a:lstStyle/>
          <a:p>
            <a:fld id="{1CCACBD2-A5B0-4557-B750-E3E371963C4A}" type="datetimeFigureOut">
              <a:rPr lang="en-US" smtClean="0"/>
              <a:t>6/19/2024</a:t>
            </a:fld>
            <a:endParaRPr lang="en-US"/>
          </a:p>
        </p:txBody>
      </p:sp>
      <p:sp>
        <p:nvSpPr>
          <p:cNvPr id="5" name="Footer Placeholder 4">
            <a:extLst>
              <a:ext uri="{FF2B5EF4-FFF2-40B4-BE49-F238E27FC236}">
                <a16:creationId xmlns:a16="http://schemas.microsoft.com/office/drawing/2014/main" id="{0A883332-3501-43D0-A8A7-4CED69A985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240B43-4134-44A4-9CA7-C23A20CEFA83}"/>
              </a:ext>
            </a:extLst>
          </p:cNvPr>
          <p:cNvSpPr>
            <a:spLocks noGrp="1"/>
          </p:cNvSpPr>
          <p:nvPr>
            <p:ph type="sldNum" sz="quarter" idx="12"/>
          </p:nvPr>
        </p:nvSpPr>
        <p:spPr/>
        <p:txBody>
          <a:bodyPr/>
          <a:lstStyle/>
          <a:p>
            <a:fld id="{6CA7DFD3-2D6C-4DC1-893E-DA2B088B5F92}" type="slidenum">
              <a:rPr lang="en-US" smtClean="0"/>
              <a:t>‹#›</a:t>
            </a:fld>
            <a:endParaRPr lang="en-US"/>
          </a:p>
        </p:txBody>
      </p:sp>
    </p:spTree>
    <p:extLst>
      <p:ext uri="{BB962C8B-B14F-4D97-AF65-F5344CB8AC3E}">
        <p14:creationId xmlns:p14="http://schemas.microsoft.com/office/powerpoint/2010/main" val="13913413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CF05C-E4CA-4BA1-A2DE-2F87DFD4C5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C07B11-F220-4123-8CB8-B55124E7B16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9A47830-89F5-41D6-8F78-30D64F94AA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472BD35-9EA1-4FB4-8EC9-49F5BC55D059}"/>
              </a:ext>
            </a:extLst>
          </p:cNvPr>
          <p:cNvSpPr>
            <a:spLocks noGrp="1"/>
          </p:cNvSpPr>
          <p:nvPr>
            <p:ph type="dt" sz="half" idx="10"/>
          </p:nvPr>
        </p:nvSpPr>
        <p:spPr/>
        <p:txBody>
          <a:bodyPr/>
          <a:lstStyle/>
          <a:p>
            <a:fld id="{1CCACBD2-A5B0-4557-B750-E3E371963C4A}" type="datetimeFigureOut">
              <a:rPr lang="en-US" smtClean="0"/>
              <a:t>6/19/2024</a:t>
            </a:fld>
            <a:endParaRPr lang="en-US"/>
          </a:p>
        </p:txBody>
      </p:sp>
      <p:sp>
        <p:nvSpPr>
          <p:cNvPr id="6" name="Footer Placeholder 5">
            <a:extLst>
              <a:ext uri="{FF2B5EF4-FFF2-40B4-BE49-F238E27FC236}">
                <a16:creationId xmlns:a16="http://schemas.microsoft.com/office/drawing/2014/main" id="{08DD58E3-F292-4D55-BBCB-FF350B19CA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5E57B6-06F2-4899-8F74-BBE3E5AB288D}"/>
              </a:ext>
            </a:extLst>
          </p:cNvPr>
          <p:cNvSpPr>
            <a:spLocks noGrp="1"/>
          </p:cNvSpPr>
          <p:nvPr>
            <p:ph type="sldNum" sz="quarter" idx="12"/>
          </p:nvPr>
        </p:nvSpPr>
        <p:spPr/>
        <p:txBody>
          <a:bodyPr/>
          <a:lstStyle/>
          <a:p>
            <a:fld id="{6CA7DFD3-2D6C-4DC1-893E-DA2B088B5F92}" type="slidenum">
              <a:rPr lang="en-US" smtClean="0"/>
              <a:t>‹#›</a:t>
            </a:fld>
            <a:endParaRPr lang="en-US"/>
          </a:p>
        </p:txBody>
      </p:sp>
    </p:spTree>
    <p:extLst>
      <p:ext uri="{BB962C8B-B14F-4D97-AF65-F5344CB8AC3E}">
        <p14:creationId xmlns:p14="http://schemas.microsoft.com/office/powerpoint/2010/main" val="1612107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E912B-5571-4AE7-8DDF-559670EC487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99C40B2-0E84-4F1F-9207-80021B3586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BAD118D-0CC3-4F7B-AA5E-323A181797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C693F0-97C2-4B71-8400-CFEACE3478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7427711-6AC0-4220-90EF-897CA079B47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27BA820-6968-41BA-BD8E-CE5B68AAAE87}"/>
              </a:ext>
            </a:extLst>
          </p:cNvPr>
          <p:cNvSpPr>
            <a:spLocks noGrp="1"/>
          </p:cNvSpPr>
          <p:nvPr>
            <p:ph type="dt" sz="half" idx="10"/>
          </p:nvPr>
        </p:nvSpPr>
        <p:spPr/>
        <p:txBody>
          <a:bodyPr/>
          <a:lstStyle/>
          <a:p>
            <a:fld id="{1CCACBD2-A5B0-4557-B750-E3E371963C4A}" type="datetimeFigureOut">
              <a:rPr lang="en-US" smtClean="0"/>
              <a:t>6/19/2024</a:t>
            </a:fld>
            <a:endParaRPr lang="en-US"/>
          </a:p>
        </p:txBody>
      </p:sp>
      <p:sp>
        <p:nvSpPr>
          <p:cNvPr id="8" name="Footer Placeholder 7">
            <a:extLst>
              <a:ext uri="{FF2B5EF4-FFF2-40B4-BE49-F238E27FC236}">
                <a16:creationId xmlns:a16="http://schemas.microsoft.com/office/drawing/2014/main" id="{339D609A-586D-45F6-87BA-C5887C99B16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41874AF-F29D-48A0-8217-2278303B11E9}"/>
              </a:ext>
            </a:extLst>
          </p:cNvPr>
          <p:cNvSpPr>
            <a:spLocks noGrp="1"/>
          </p:cNvSpPr>
          <p:nvPr>
            <p:ph type="sldNum" sz="quarter" idx="12"/>
          </p:nvPr>
        </p:nvSpPr>
        <p:spPr/>
        <p:txBody>
          <a:bodyPr/>
          <a:lstStyle/>
          <a:p>
            <a:fld id="{6CA7DFD3-2D6C-4DC1-893E-DA2B088B5F92}" type="slidenum">
              <a:rPr lang="en-US" smtClean="0"/>
              <a:t>‹#›</a:t>
            </a:fld>
            <a:endParaRPr lang="en-US"/>
          </a:p>
        </p:txBody>
      </p:sp>
    </p:spTree>
    <p:extLst>
      <p:ext uri="{BB962C8B-B14F-4D97-AF65-F5344CB8AC3E}">
        <p14:creationId xmlns:p14="http://schemas.microsoft.com/office/powerpoint/2010/main" val="1857931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E4BCE-821F-449E-A77C-552151DD9A7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1C420A4-1DF8-4AFC-A5DA-1BB1CC50E820}"/>
              </a:ext>
            </a:extLst>
          </p:cNvPr>
          <p:cNvSpPr>
            <a:spLocks noGrp="1"/>
          </p:cNvSpPr>
          <p:nvPr>
            <p:ph type="dt" sz="half" idx="10"/>
          </p:nvPr>
        </p:nvSpPr>
        <p:spPr/>
        <p:txBody>
          <a:bodyPr/>
          <a:lstStyle/>
          <a:p>
            <a:fld id="{1CCACBD2-A5B0-4557-B750-E3E371963C4A}" type="datetimeFigureOut">
              <a:rPr lang="en-US" smtClean="0"/>
              <a:t>6/19/2024</a:t>
            </a:fld>
            <a:endParaRPr lang="en-US"/>
          </a:p>
        </p:txBody>
      </p:sp>
      <p:sp>
        <p:nvSpPr>
          <p:cNvPr id="4" name="Footer Placeholder 3">
            <a:extLst>
              <a:ext uri="{FF2B5EF4-FFF2-40B4-BE49-F238E27FC236}">
                <a16:creationId xmlns:a16="http://schemas.microsoft.com/office/drawing/2014/main" id="{C58554AF-0FD3-4CE9-B780-D72D2811CE9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C951E8A-5B3A-4848-829B-7DCD1B419986}"/>
              </a:ext>
            </a:extLst>
          </p:cNvPr>
          <p:cNvSpPr>
            <a:spLocks noGrp="1"/>
          </p:cNvSpPr>
          <p:nvPr>
            <p:ph type="sldNum" sz="quarter" idx="12"/>
          </p:nvPr>
        </p:nvSpPr>
        <p:spPr/>
        <p:txBody>
          <a:bodyPr/>
          <a:lstStyle/>
          <a:p>
            <a:fld id="{6CA7DFD3-2D6C-4DC1-893E-DA2B088B5F92}" type="slidenum">
              <a:rPr lang="en-US" smtClean="0"/>
              <a:t>‹#›</a:t>
            </a:fld>
            <a:endParaRPr lang="en-US"/>
          </a:p>
        </p:txBody>
      </p:sp>
    </p:spTree>
    <p:extLst>
      <p:ext uri="{BB962C8B-B14F-4D97-AF65-F5344CB8AC3E}">
        <p14:creationId xmlns:p14="http://schemas.microsoft.com/office/powerpoint/2010/main" val="31155982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3C7853-8CE4-4CC9-A342-139282016FB3}"/>
              </a:ext>
            </a:extLst>
          </p:cNvPr>
          <p:cNvSpPr>
            <a:spLocks noGrp="1"/>
          </p:cNvSpPr>
          <p:nvPr>
            <p:ph type="dt" sz="half" idx="10"/>
          </p:nvPr>
        </p:nvSpPr>
        <p:spPr/>
        <p:txBody>
          <a:bodyPr/>
          <a:lstStyle/>
          <a:p>
            <a:fld id="{1CCACBD2-A5B0-4557-B750-E3E371963C4A}" type="datetimeFigureOut">
              <a:rPr lang="en-US" smtClean="0"/>
              <a:t>6/19/2024</a:t>
            </a:fld>
            <a:endParaRPr lang="en-US"/>
          </a:p>
        </p:txBody>
      </p:sp>
      <p:sp>
        <p:nvSpPr>
          <p:cNvPr id="3" name="Footer Placeholder 2">
            <a:extLst>
              <a:ext uri="{FF2B5EF4-FFF2-40B4-BE49-F238E27FC236}">
                <a16:creationId xmlns:a16="http://schemas.microsoft.com/office/drawing/2014/main" id="{D9BEA21D-05FE-4788-9E5C-030D465E9AA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4E3192-1B25-406C-819D-BC2E4677848F}"/>
              </a:ext>
            </a:extLst>
          </p:cNvPr>
          <p:cNvSpPr>
            <a:spLocks noGrp="1"/>
          </p:cNvSpPr>
          <p:nvPr>
            <p:ph type="sldNum" sz="quarter" idx="12"/>
          </p:nvPr>
        </p:nvSpPr>
        <p:spPr/>
        <p:txBody>
          <a:bodyPr/>
          <a:lstStyle/>
          <a:p>
            <a:fld id="{6CA7DFD3-2D6C-4DC1-893E-DA2B088B5F92}" type="slidenum">
              <a:rPr lang="en-US" smtClean="0"/>
              <a:t>‹#›</a:t>
            </a:fld>
            <a:endParaRPr lang="en-US"/>
          </a:p>
        </p:txBody>
      </p:sp>
    </p:spTree>
    <p:extLst>
      <p:ext uri="{BB962C8B-B14F-4D97-AF65-F5344CB8AC3E}">
        <p14:creationId xmlns:p14="http://schemas.microsoft.com/office/powerpoint/2010/main" val="19504008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213AD-6DA5-440E-9B26-563366FE4C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1C49E38-5A44-4FCE-A899-EAD78183CC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15DAB31-BEA6-4EFE-9A93-D84F7CF0E8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6FFE15-DD93-4CE1-94D0-1B2D5136A61D}"/>
              </a:ext>
            </a:extLst>
          </p:cNvPr>
          <p:cNvSpPr>
            <a:spLocks noGrp="1"/>
          </p:cNvSpPr>
          <p:nvPr>
            <p:ph type="dt" sz="half" idx="10"/>
          </p:nvPr>
        </p:nvSpPr>
        <p:spPr/>
        <p:txBody>
          <a:bodyPr/>
          <a:lstStyle/>
          <a:p>
            <a:fld id="{1CCACBD2-A5B0-4557-B750-E3E371963C4A}" type="datetimeFigureOut">
              <a:rPr lang="en-US" smtClean="0"/>
              <a:t>6/19/2024</a:t>
            </a:fld>
            <a:endParaRPr lang="en-US"/>
          </a:p>
        </p:txBody>
      </p:sp>
      <p:sp>
        <p:nvSpPr>
          <p:cNvPr id="6" name="Footer Placeholder 5">
            <a:extLst>
              <a:ext uri="{FF2B5EF4-FFF2-40B4-BE49-F238E27FC236}">
                <a16:creationId xmlns:a16="http://schemas.microsoft.com/office/drawing/2014/main" id="{200024F7-9714-4215-BC2E-CDB65B4037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992959-DE05-4463-915B-799F0FA17DDA}"/>
              </a:ext>
            </a:extLst>
          </p:cNvPr>
          <p:cNvSpPr>
            <a:spLocks noGrp="1"/>
          </p:cNvSpPr>
          <p:nvPr>
            <p:ph type="sldNum" sz="quarter" idx="12"/>
          </p:nvPr>
        </p:nvSpPr>
        <p:spPr/>
        <p:txBody>
          <a:bodyPr/>
          <a:lstStyle/>
          <a:p>
            <a:fld id="{6CA7DFD3-2D6C-4DC1-893E-DA2B088B5F92}" type="slidenum">
              <a:rPr lang="en-US" smtClean="0"/>
              <a:t>‹#›</a:t>
            </a:fld>
            <a:endParaRPr lang="en-US"/>
          </a:p>
        </p:txBody>
      </p:sp>
    </p:spTree>
    <p:extLst>
      <p:ext uri="{BB962C8B-B14F-4D97-AF65-F5344CB8AC3E}">
        <p14:creationId xmlns:p14="http://schemas.microsoft.com/office/powerpoint/2010/main" val="18647230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ECD38-A6EE-4C0D-8BC3-16BFA41524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08BEF8D-9049-43FF-9458-323C529B52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1F09307-F584-43B4-BC1C-80ED9959B4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5D8A7D-A359-44A0-98CF-6ECE0624F5AD}"/>
              </a:ext>
            </a:extLst>
          </p:cNvPr>
          <p:cNvSpPr>
            <a:spLocks noGrp="1"/>
          </p:cNvSpPr>
          <p:nvPr>
            <p:ph type="dt" sz="half" idx="10"/>
          </p:nvPr>
        </p:nvSpPr>
        <p:spPr/>
        <p:txBody>
          <a:bodyPr/>
          <a:lstStyle/>
          <a:p>
            <a:fld id="{1CCACBD2-A5B0-4557-B750-E3E371963C4A}" type="datetimeFigureOut">
              <a:rPr lang="en-US" smtClean="0"/>
              <a:t>6/19/2024</a:t>
            </a:fld>
            <a:endParaRPr lang="en-US"/>
          </a:p>
        </p:txBody>
      </p:sp>
      <p:sp>
        <p:nvSpPr>
          <p:cNvPr id="6" name="Footer Placeholder 5">
            <a:extLst>
              <a:ext uri="{FF2B5EF4-FFF2-40B4-BE49-F238E27FC236}">
                <a16:creationId xmlns:a16="http://schemas.microsoft.com/office/drawing/2014/main" id="{08096C7C-5BC2-406C-978D-49725EA085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518C50-F233-479A-9B3A-6D358005D773}"/>
              </a:ext>
            </a:extLst>
          </p:cNvPr>
          <p:cNvSpPr>
            <a:spLocks noGrp="1"/>
          </p:cNvSpPr>
          <p:nvPr>
            <p:ph type="sldNum" sz="quarter" idx="12"/>
          </p:nvPr>
        </p:nvSpPr>
        <p:spPr/>
        <p:txBody>
          <a:bodyPr/>
          <a:lstStyle/>
          <a:p>
            <a:fld id="{6CA7DFD3-2D6C-4DC1-893E-DA2B088B5F92}" type="slidenum">
              <a:rPr lang="en-US" smtClean="0"/>
              <a:t>‹#›</a:t>
            </a:fld>
            <a:endParaRPr lang="en-US"/>
          </a:p>
        </p:txBody>
      </p:sp>
    </p:spTree>
    <p:extLst>
      <p:ext uri="{BB962C8B-B14F-4D97-AF65-F5344CB8AC3E}">
        <p14:creationId xmlns:p14="http://schemas.microsoft.com/office/powerpoint/2010/main" val="24678411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B0B22-197F-4397-8FAB-A4DF9D7F5DE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E083882-F5EA-4276-879D-3CCD2B158A6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F8E1EC-40C2-43F4-834C-89ED875A9676}"/>
              </a:ext>
            </a:extLst>
          </p:cNvPr>
          <p:cNvSpPr>
            <a:spLocks noGrp="1"/>
          </p:cNvSpPr>
          <p:nvPr>
            <p:ph type="dt" sz="half" idx="10"/>
          </p:nvPr>
        </p:nvSpPr>
        <p:spPr/>
        <p:txBody>
          <a:bodyPr/>
          <a:lstStyle/>
          <a:p>
            <a:fld id="{1CCACBD2-A5B0-4557-B750-E3E371963C4A}" type="datetimeFigureOut">
              <a:rPr lang="en-US" smtClean="0"/>
              <a:t>6/19/2024</a:t>
            </a:fld>
            <a:endParaRPr lang="en-US"/>
          </a:p>
        </p:txBody>
      </p:sp>
      <p:sp>
        <p:nvSpPr>
          <p:cNvPr id="5" name="Footer Placeholder 4">
            <a:extLst>
              <a:ext uri="{FF2B5EF4-FFF2-40B4-BE49-F238E27FC236}">
                <a16:creationId xmlns:a16="http://schemas.microsoft.com/office/drawing/2014/main" id="{8A56BC9A-A0EA-4A51-932C-BB58E6AFD8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DAB857-2E44-481E-B73E-3B08F09ECE8F}"/>
              </a:ext>
            </a:extLst>
          </p:cNvPr>
          <p:cNvSpPr>
            <a:spLocks noGrp="1"/>
          </p:cNvSpPr>
          <p:nvPr>
            <p:ph type="sldNum" sz="quarter" idx="12"/>
          </p:nvPr>
        </p:nvSpPr>
        <p:spPr/>
        <p:txBody>
          <a:bodyPr/>
          <a:lstStyle/>
          <a:p>
            <a:fld id="{6CA7DFD3-2D6C-4DC1-893E-DA2B088B5F92}" type="slidenum">
              <a:rPr lang="en-US" smtClean="0"/>
              <a:t>‹#›</a:t>
            </a:fld>
            <a:endParaRPr lang="en-US"/>
          </a:p>
        </p:txBody>
      </p:sp>
    </p:spTree>
    <p:extLst>
      <p:ext uri="{BB962C8B-B14F-4D97-AF65-F5344CB8AC3E}">
        <p14:creationId xmlns:p14="http://schemas.microsoft.com/office/powerpoint/2010/main" val="9142993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A2DA34-665E-4B22-9234-268862C89CA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E31220A-5A28-406C-A1FC-6B9F596637B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111CD9-99CA-40F9-9064-1688776F05C8}"/>
              </a:ext>
            </a:extLst>
          </p:cNvPr>
          <p:cNvSpPr>
            <a:spLocks noGrp="1"/>
          </p:cNvSpPr>
          <p:nvPr>
            <p:ph type="dt" sz="half" idx="10"/>
          </p:nvPr>
        </p:nvSpPr>
        <p:spPr/>
        <p:txBody>
          <a:bodyPr/>
          <a:lstStyle/>
          <a:p>
            <a:fld id="{1CCACBD2-A5B0-4557-B750-E3E371963C4A}" type="datetimeFigureOut">
              <a:rPr lang="en-US" smtClean="0"/>
              <a:t>6/19/2024</a:t>
            </a:fld>
            <a:endParaRPr lang="en-US"/>
          </a:p>
        </p:txBody>
      </p:sp>
      <p:sp>
        <p:nvSpPr>
          <p:cNvPr id="5" name="Footer Placeholder 4">
            <a:extLst>
              <a:ext uri="{FF2B5EF4-FFF2-40B4-BE49-F238E27FC236}">
                <a16:creationId xmlns:a16="http://schemas.microsoft.com/office/drawing/2014/main" id="{A18AF4FC-2070-4B9F-8E04-AD3268E5B9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678B9D-94B8-467F-906F-5D04E951DEE9}"/>
              </a:ext>
            </a:extLst>
          </p:cNvPr>
          <p:cNvSpPr>
            <a:spLocks noGrp="1"/>
          </p:cNvSpPr>
          <p:nvPr>
            <p:ph type="sldNum" sz="quarter" idx="12"/>
          </p:nvPr>
        </p:nvSpPr>
        <p:spPr/>
        <p:txBody>
          <a:bodyPr/>
          <a:lstStyle/>
          <a:p>
            <a:fld id="{6CA7DFD3-2D6C-4DC1-893E-DA2B088B5F92}" type="slidenum">
              <a:rPr lang="en-US" smtClean="0"/>
              <a:t>‹#›</a:t>
            </a:fld>
            <a:endParaRPr lang="en-US"/>
          </a:p>
        </p:txBody>
      </p:sp>
    </p:spTree>
    <p:extLst>
      <p:ext uri="{BB962C8B-B14F-4D97-AF65-F5344CB8AC3E}">
        <p14:creationId xmlns:p14="http://schemas.microsoft.com/office/powerpoint/2010/main" val="20285423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273909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600438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044825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183805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2360920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340130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1993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827916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pic>
        <p:nvPicPr>
          <p:cNvPr id="8" name="Picture 7" descr="16950723446_e7d8e1bfb9_o.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28852" b="48267"/>
          <a:stretch/>
        </p:blipFill>
        <p:spPr>
          <a:xfrm rot="5400000">
            <a:off x="2667003" y="-2667001"/>
            <a:ext cx="6858001" cy="12192001"/>
          </a:xfrm>
          <a:prstGeom prst="rect">
            <a:avLst/>
          </a:prstGeom>
        </p:spPr>
      </p:pic>
      <p:sp>
        <p:nvSpPr>
          <p:cNvPr id="37" name="TextBox 36">
            <a:extLst>
              <a:ext uri="{FF2B5EF4-FFF2-40B4-BE49-F238E27FC236}">
                <a16:creationId xmlns:a16="http://schemas.microsoft.com/office/drawing/2014/main" id="{5D065585-D214-E34D-9C40-2D63B348206A}"/>
              </a:ext>
            </a:extLst>
          </p:cNvPr>
          <p:cNvSpPr txBox="1"/>
          <p:nvPr userDrawn="1"/>
        </p:nvSpPr>
        <p:spPr>
          <a:xfrm>
            <a:off x="51409" y="6231801"/>
            <a:ext cx="4613189" cy="276999"/>
          </a:xfrm>
          <a:prstGeom prst="rect">
            <a:avLst/>
          </a:prstGeom>
          <a:noFill/>
        </p:spPr>
        <p:txBody>
          <a:bodyPr wrap="square" rtlCol="0">
            <a:spAutoFit/>
          </a:bodyPr>
          <a:lstStyle/>
          <a:p>
            <a:r>
              <a:rPr lang="en-GB" sz="1197">
                <a:solidFill>
                  <a:schemeClr val="bg1"/>
                </a:solidFill>
                <a:latin typeface="Arial" panose="020B0604020202020204" pitchFamily="34" charset="0"/>
                <a:cs typeface="Arial" panose="020B0604020202020204" pitchFamily="34" charset="0"/>
              </a:rPr>
              <a:t>ESA UNCLASSIFIED – For Official Use </a:t>
            </a:r>
          </a:p>
        </p:txBody>
      </p:sp>
      <p:pic>
        <p:nvPicPr>
          <p:cNvPr id="90" name="Picture 89">
            <a:extLst>
              <a:ext uri="{FF2B5EF4-FFF2-40B4-BE49-F238E27FC236}">
                <a16:creationId xmlns:a16="http://schemas.microsoft.com/office/drawing/2014/main" id="{1CCBFAEE-10E0-784B-9894-DEBB5F8C1CA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636804" y="6556081"/>
            <a:ext cx="2182560" cy="141224"/>
          </a:xfrm>
          <a:prstGeom prst="rect">
            <a:avLst/>
          </a:prstGeom>
        </p:spPr>
      </p:pic>
      <p:pic>
        <p:nvPicPr>
          <p:cNvPr id="91" name="Picture 90">
            <a:extLst>
              <a:ext uri="{FF2B5EF4-FFF2-40B4-BE49-F238E27FC236}">
                <a16:creationId xmlns:a16="http://schemas.microsoft.com/office/drawing/2014/main" id="{0B07B572-E4F9-BF4A-80A7-44FBFF78E78C}"/>
              </a:ext>
            </a:extLst>
          </p:cNvPr>
          <p:cNvPicPr>
            <a:picLocks noChangeAspect="1"/>
          </p:cNvPicPr>
          <p:nvPr userDrawn="1"/>
        </p:nvPicPr>
        <p:blipFill rotWithShape="1">
          <a:blip r:embed="rId4">
            <a:lum bright="70000" contrast="-70000"/>
          </a:blip>
          <a:srcRect l="16733" t="28956" r="16294" b="28994"/>
          <a:stretch/>
        </p:blipFill>
        <p:spPr>
          <a:xfrm>
            <a:off x="10701869" y="121923"/>
            <a:ext cx="1409713" cy="555415"/>
          </a:xfrm>
          <a:prstGeom prst="rect">
            <a:avLst/>
          </a:prstGeom>
        </p:spPr>
      </p:pic>
      <p:grpSp>
        <p:nvGrpSpPr>
          <p:cNvPr id="32" name="Group 31">
            <a:extLst>
              <a:ext uri="{FF2B5EF4-FFF2-40B4-BE49-F238E27FC236}">
                <a16:creationId xmlns:a16="http://schemas.microsoft.com/office/drawing/2014/main" id="{4795F228-4534-4C49-B940-F286B41BC43D}"/>
              </a:ext>
            </a:extLst>
          </p:cNvPr>
          <p:cNvGrpSpPr>
            <a:grpSpLocks noChangeAspect="1"/>
          </p:cNvGrpSpPr>
          <p:nvPr userDrawn="1"/>
        </p:nvGrpSpPr>
        <p:grpSpPr>
          <a:xfrm>
            <a:off x="226690" y="6569738"/>
            <a:ext cx="8660215" cy="129619"/>
            <a:chOff x="1076500" y="4469696"/>
            <a:chExt cx="9628745" cy="144114"/>
          </a:xfrm>
        </p:grpSpPr>
        <p:pic>
          <p:nvPicPr>
            <p:cNvPr id="33" name="Picture 32" descr="de.png">
              <a:extLst>
                <a:ext uri="{FF2B5EF4-FFF2-40B4-BE49-F238E27FC236}">
                  <a16:creationId xmlns:a16="http://schemas.microsoft.com/office/drawing/2014/main" id="{8499C94D-46C6-5145-A1F2-2A45B7EC4E8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76500" y="4469696"/>
              <a:ext cx="217977" cy="144114"/>
            </a:xfrm>
            <a:prstGeom prst="rect">
              <a:avLst/>
            </a:prstGeom>
            <a:ln>
              <a:noFill/>
            </a:ln>
          </p:spPr>
        </p:pic>
        <p:pic>
          <p:nvPicPr>
            <p:cNvPr id="34" name="Picture 33" descr="at.png">
              <a:extLst>
                <a:ext uri="{FF2B5EF4-FFF2-40B4-BE49-F238E27FC236}">
                  <a16:creationId xmlns:a16="http://schemas.microsoft.com/office/drawing/2014/main" id="{7A9BEA7A-10CD-6248-9AAB-D0A5C106DA93}"/>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447640" y="4469696"/>
              <a:ext cx="217977" cy="144114"/>
            </a:xfrm>
            <a:prstGeom prst="rect">
              <a:avLst/>
            </a:prstGeom>
            <a:ln>
              <a:noFill/>
            </a:ln>
          </p:spPr>
        </p:pic>
        <p:pic>
          <p:nvPicPr>
            <p:cNvPr id="35" name="Picture 34" descr="be.png">
              <a:extLst>
                <a:ext uri="{FF2B5EF4-FFF2-40B4-BE49-F238E27FC236}">
                  <a16:creationId xmlns:a16="http://schemas.microsoft.com/office/drawing/2014/main" id="{1DEB47BB-AB37-FB4B-A70A-4A98F78C0B2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818780" y="4469696"/>
              <a:ext cx="217977" cy="144114"/>
            </a:xfrm>
            <a:prstGeom prst="rect">
              <a:avLst/>
            </a:prstGeom>
            <a:ln>
              <a:noFill/>
            </a:ln>
          </p:spPr>
        </p:pic>
        <p:pic>
          <p:nvPicPr>
            <p:cNvPr id="36" name="Picture 35" descr="dk.png">
              <a:extLst>
                <a:ext uri="{FF2B5EF4-FFF2-40B4-BE49-F238E27FC236}">
                  <a16:creationId xmlns:a16="http://schemas.microsoft.com/office/drawing/2014/main" id="{F7E8212E-CE5A-B04D-9631-C622CEEBDFB0}"/>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189920" y="4469696"/>
              <a:ext cx="217977" cy="144114"/>
            </a:xfrm>
            <a:prstGeom prst="rect">
              <a:avLst/>
            </a:prstGeom>
            <a:ln>
              <a:noFill/>
            </a:ln>
          </p:spPr>
        </p:pic>
        <p:pic>
          <p:nvPicPr>
            <p:cNvPr id="38" name="Picture 37" descr="es.png">
              <a:extLst>
                <a:ext uri="{FF2B5EF4-FFF2-40B4-BE49-F238E27FC236}">
                  <a16:creationId xmlns:a16="http://schemas.microsoft.com/office/drawing/2014/main" id="{26C23BB9-4FBD-234B-B7AD-3B4BD68E73BD}"/>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2561060" y="4469696"/>
              <a:ext cx="217977" cy="144114"/>
            </a:xfrm>
            <a:prstGeom prst="rect">
              <a:avLst/>
            </a:prstGeom>
            <a:ln>
              <a:noFill/>
            </a:ln>
          </p:spPr>
        </p:pic>
        <p:pic>
          <p:nvPicPr>
            <p:cNvPr id="39" name="Picture 38" descr="ee.png">
              <a:extLst>
                <a:ext uri="{FF2B5EF4-FFF2-40B4-BE49-F238E27FC236}">
                  <a16:creationId xmlns:a16="http://schemas.microsoft.com/office/drawing/2014/main" id="{EAABBA7E-C587-6D46-9A7C-AE2047921109}"/>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2932200" y="4469696"/>
              <a:ext cx="217977" cy="144114"/>
            </a:xfrm>
            <a:prstGeom prst="rect">
              <a:avLst/>
            </a:prstGeom>
            <a:ln>
              <a:noFill/>
            </a:ln>
          </p:spPr>
        </p:pic>
        <p:pic>
          <p:nvPicPr>
            <p:cNvPr id="40" name="Picture 39" descr="fi.png">
              <a:extLst>
                <a:ext uri="{FF2B5EF4-FFF2-40B4-BE49-F238E27FC236}">
                  <a16:creationId xmlns:a16="http://schemas.microsoft.com/office/drawing/2014/main" id="{E6ABD270-152E-B64A-A3FD-7DA5639EFC7E}"/>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3303340" y="4469696"/>
              <a:ext cx="217977" cy="144114"/>
            </a:xfrm>
            <a:prstGeom prst="rect">
              <a:avLst/>
            </a:prstGeom>
            <a:ln>
              <a:noFill/>
            </a:ln>
          </p:spPr>
        </p:pic>
        <p:pic>
          <p:nvPicPr>
            <p:cNvPr id="41" name="Picture 40" descr="fr.png">
              <a:extLst>
                <a:ext uri="{FF2B5EF4-FFF2-40B4-BE49-F238E27FC236}">
                  <a16:creationId xmlns:a16="http://schemas.microsoft.com/office/drawing/2014/main" id="{C0EDA117-514D-B644-9C5E-329E10C39422}"/>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3674480" y="4469696"/>
              <a:ext cx="217977" cy="144114"/>
            </a:xfrm>
            <a:prstGeom prst="rect">
              <a:avLst/>
            </a:prstGeom>
            <a:ln>
              <a:noFill/>
            </a:ln>
          </p:spPr>
        </p:pic>
        <p:pic>
          <p:nvPicPr>
            <p:cNvPr id="42" name="Picture 41" descr="gr.png">
              <a:extLst>
                <a:ext uri="{FF2B5EF4-FFF2-40B4-BE49-F238E27FC236}">
                  <a16:creationId xmlns:a16="http://schemas.microsoft.com/office/drawing/2014/main" id="{4B0AC34B-9D52-864A-B0F9-F5F7229F2A19}"/>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045620" y="4469696"/>
              <a:ext cx="217977" cy="144114"/>
            </a:xfrm>
            <a:prstGeom prst="rect">
              <a:avLst/>
            </a:prstGeom>
            <a:ln>
              <a:noFill/>
            </a:ln>
          </p:spPr>
        </p:pic>
        <p:pic>
          <p:nvPicPr>
            <p:cNvPr id="43" name="Picture 42" descr="hu.png">
              <a:extLst>
                <a:ext uri="{FF2B5EF4-FFF2-40B4-BE49-F238E27FC236}">
                  <a16:creationId xmlns:a16="http://schemas.microsoft.com/office/drawing/2014/main" id="{473E8FE0-ECF3-AA48-96AA-11B6C1095210}"/>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416760" y="4469696"/>
              <a:ext cx="217977" cy="144114"/>
            </a:xfrm>
            <a:prstGeom prst="rect">
              <a:avLst/>
            </a:prstGeom>
            <a:ln>
              <a:noFill/>
            </a:ln>
          </p:spPr>
        </p:pic>
        <p:pic>
          <p:nvPicPr>
            <p:cNvPr id="44" name="Picture 43" descr="ie.png">
              <a:extLst>
                <a:ext uri="{FF2B5EF4-FFF2-40B4-BE49-F238E27FC236}">
                  <a16:creationId xmlns:a16="http://schemas.microsoft.com/office/drawing/2014/main" id="{C0ED0A0F-2956-4045-98CA-8B935B3F0E85}"/>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4787900" y="4469696"/>
              <a:ext cx="217977" cy="144114"/>
            </a:xfrm>
            <a:prstGeom prst="rect">
              <a:avLst/>
            </a:prstGeom>
            <a:ln>
              <a:noFill/>
            </a:ln>
          </p:spPr>
        </p:pic>
        <p:pic>
          <p:nvPicPr>
            <p:cNvPr id="45" name="Picture 44" descr="it.png">
              <a:extLst>
                <a:ext uri="{FF2B5EF4-FFF2-40B4-BE49-F238E27FC236}">
                  <a16:creationId xmlns:a16="http://schemas.microsoft.com/office/drawing/2014/main" id="{D85F234A-F895-9441-8211-269BF8D75800}"/>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5159040" y="4469696"/>
              <a:ext cx="217977" cy="144114"/>
            </a:xfrm>
            <a:prstGeom prst="rect">
              <a:avLst/>
            </a:prstGeom>
            <a:ln>
              <a:noFill/>
            </a:ln>
          </p:spPr>
        </p:pic>
        <p:pic>
          <p:nvPicPr>
            <p:cNvPr id="46" name="Picture 45" descr="lu.png">
              <a:extLst>
                <a:ext uri="{FF2B5EF4-FFF2-40B4-BE49-F238E27FC236}">
                  <a16:creationId xmlns:a16="http://schemas.microsoft.com/office/drawing/2014/main" id="{F2A62EA0-6390-9E4D-A7DB-6D88CB694868}"/>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530180" y="4469696"/>
              <a:ext cx="217977" cy="144114"/>
            </a:xfrm>
            <a:prstGeom prst="rect">
              <a:avLst/>
            </a:prstGeom>
            <a:ln>
              <a:noFill/>
            </a:ln>
          </p:spPr>
        </p:pic>
        <p:pic>
          <p:nvPicPr>
            <p:cNvPr id="47" name="Picture 46" descr="no.png">
              <a:extLst>
                <a:ext uri="{FF2B5EF4-FFF2-40B4-BE49-F238E27FC236}">
                  <a16:creationId xmlns:a16="http://schemas.microsoft.com/office/drawing/2014/main" id="{F0782447-11F7-A34A-AD0C-CF844EC85B9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901320" y="4469696"/>
              <a:ext cx="217977" cy="144114"/>
            </a:xfrm>
            <a:prstGeom prst="rect">
              <a:avLst/>
            </a:prstGeom>
            <a:ln>
              <a:noFill/>
            </a:ln>
          </p:spPr>
        </p:pic>
        <p:pic>
          <p:nvPicPr>
            <p:cNvPr id="48" name="Picture 47" descr="nl.png">
              <a:extLst>
                <a:ext uri="{FF2B5EF4-FFF2-40B4-BE49-F238E27FC236}">
                  <a16:creationId xmlns:a16="http://schemas.microsoft.com/office/drawing/2014/main" id="{F80CAEC9-A1FF-AE42-9C5E-D214D93F10C0}"/>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6272460" y="4469696"/>
              <a:ext cx="217977" cy="144114"/>
            </a:xfrm>
            <a:prstGeom prst="rect">
              <a:avLst/>
            </a:prstGeom>
            <a:ln>
              <a:noFill/>
            </a:ln>
          </p:spPr>
        </p:pic>
        <p:pic>
          <p:nvPicPr>
            <p:cNvPr id="49" name="Picture 48" descr="pl.png">
              <a:extLst>
                <a:ext uri="{FF2B5EF4-FFF2-40B4-BE49-F238E27FC236}">
                  <a16:creationId xmlns:a16="http://schemas.microsoft.com/office/drawing/2014/main" id="{619BCC60-2884-874E-85FB-334FAB1D2025}"/>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6643600" y="4469696"/>
              <a:ext cx="217977" cy="144114"/>
            </a:xfrm>
            <a:prstGeom prst="rect">
              <a:avLst/>
            </a:prstGeom>
            <a:ln>
              <a:noFill/>
            </a:ln>
          </p:spPr>
        </p:pic>
        <p:pic>
          <p:nvPicPr>
            <p:cNvPr id="50" name="Picture 49" descr="pt.png">
              <a:extLst>
                <a:ext uri="{FF2B5EF4-FFF2-40B4-BE49-F238E27FC236}">
                  <a16:creationId xmlns:a16="http://schemas.microsoft.com/office/drawing/2014/main" id="{B3BC0347-BFE1-B64B-B40C-79CFC962A63A}"/>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7014740" y="4469696"/>
              <a:ext cx="217977" cy="144114"/>
            </a:xfrm>
            <a:prstGeom prst="rect">
              <a:avLst/>
            </a:prstGeom>
            <a:ln>
              <a:noFill/>
            </a:ln>
          </p:spPr>
        </p:pic>
        <p:pic>
          <p:nvPicPr>
            <p:cNvPr id="51" name="Picture 50" descr="cz.png">
              <a:extLst>
                <a:ext uri="{FF2B5EF4-FFF2-40B4-BE49-F238E27FC236}">
                  <a16:creationId xmlns:a16="http://schemas.microsoft.com/office/drawing/2014/main" id="{CCB5909D-5B71-F640-A3CF-48E79BBF661F}"/>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7385880" y="4469696"/>
              <a:ext cx="217977" cy="144114"/>
            </a:xfrm>
            <a:prstGeom prst="rect">
              <a:avLst/>
            </a:prstGeom>
            <a:ln>
              <a:noFill/>
            </a:ln>
          </p:spPr>
        </p:pic>
        <p:pic>
          <p:nvPicPr>
            <p:cNvPr id="52" name="Picture 51" descr="ro.png">
              <a:extLst>
                <a:ext uri="{FF2B5EF4-FFF2-40B4-BE49-F238E27FC236}">
                  <a16:creationId xmlns:a16="http://schemas.microsoft.com/office/drawing/2014/main" id="{CED6EFE8-605A-F542-B1D6-8056ADBBBC51}"/>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7757020" y="4469696"/>
              <a:ext cx="217977" cy="144114"/>
            </a:xfrm>
            <a:prstGeom prst="rect">
              <a:avLst/>
            </a:prstGeom>
            <a:ln>
              <a:noFill/>
            </a:ln>
          </p:spPr>
        </p:pic>
        <p:pic>
          <p:nvPicPr>
            <p:cNvPr id="53" name="Picture 52" descr="se.png">
              <a:extLst>
                <a:ext uri="{FF2B5EF4-FFF2-40B4-BE49-F238E27FC236}">
                  <a16:creationId xmlns:a16="http://schemas.microsoft.com/office/drawing/2014/main" id="{C000DF7C-8E98-B448-827F-11756CAAD41B}"/>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8499300" y="4469696"/>
              <a:ext cx="217977" cy="144114"/>
            </a:xfrm>
            <a:prstGeom prst="rect">
              <a:avLst/>
            </a:prstGeom>
            <a:ln>
              <a:noFill/>
            </a:ln>
          </p:spPr>
        </p:pic>
        <p:pic>
          <p:nvPicPr>
            <p:cNvPr id="54" name="Picture 53" descr="ch.png">
              <a:extLst>
                <a:ext uri="{FF2B5EF4-FFF2-40B4-BE49-F238E27FC236}">
                  <a16:creationId xmlns:a16="http://schemas.microsoft.com/office/drawing/2014/main" id="{232FD42B-7A15-574B-B8BE-E2042D5EDFE5}"/>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8870442" y="4469696"/>
              <a:ext cx="217977" cy="144114"/>
            </a:xfrm>
            <a:prstGeom prst="rect">
              <a:avLst/>
            </a:prstGeom>
            <a:ln>
              <a:noFill/>
            </a:ln>
          </p:spPr>
        </p:pic>
        <p:pic>
          <p:nvPicPr>
            <p:cNvPr id="55" name="Picture 54" descr="uk.png">
              <a:extLst>
                <a:ext uri="{FF2B5EF4-FFF2-40B4-BE49-F238E27FC236}">
                  <a16:creationId xmlns:a16="http://schemas.microsoft.com/office/drawing/2014/main" id="{FD8B027B-F26D-7B49-B8DD-830C0F1ED78C}"/>
                </a:ext>
              </a:extLst>
            </p:cNvPr>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8128160" y="4469696"/>
              <a:ext cx="217977" cy="144114"/>
            </a:xfrm>
            <a:prstGeom prst="rect">
              <a:avLst/>
            </a:prstGeom>
            <a:ln>
              <a:noFill/>
            </a:ln>
          </p:spPr>
        </p:pic>
        <p:pic>
          <p:nvPicPr>
            <p:cNvPr id="56" name="Picture 55">
              <a:extLst>
                <a:ext uri="{FF2B5EF4-FFF2-40B4-BE49-F238E27FC236}">
                  <a16:creationId xmlns:a16="http://schemas.microsoft.com/office/drawing/2014/main" id="{E0D4FE79-E6AA-3B4F-8ADF-1B919952519E}"/>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9408598" y="4469696"/>
              <a:ext cx="216000" cy="144000"/>
            </a:xfrm>
            <a:prstGeom prst="rect">
              <a:avLst/>
            </a:prstGeom>
          </p:spPr>
        </p:pic>
        <p:pic>
          <p:nvPicPr>
            <p:cNvPr id="57" name="Picture 56">
              <a:extLst>
                <a:ext uri="{FF2B5EF4-FFF2-40B4-BE49-F238E27FC236}">
                  <a16:creationId xmlns:a16="http://schemas.microsoft.com/office/drawing/2014/main" id="{B7D53560-AF68-794E-942C-181A71074869}"/>
                </a:ext>
              </a:extLst>
            </p:cNvPr>
            <p:cNvPicPr>
              <a:picLocks noChangeAspect="1"/>
            </p:cNvPicPr>
            <p:nvPr userDrawn="1"/>
          </p:nvPicPr>
          <p:blipFill>
            <a:blip r:embed="rId28"/>
            <a:stretch>
              <a:fillRect/>
            </a:stretch>
          </p:blipFill>
          <p:spPr>
            <a:xfrm>
              <a:off x="9768386" y="4469696"/>
              <a:ext cx="216000" cy="144000"/>
            </a:xfrm>
            <a:prstGeom prst="rect">
              <a:avLst/>
            </a:prstGeom>
          </p:spPr>
        </p:pic>
        <p:pic>
          <p:nvPicPr>
            <p:cNvPr id="58" name="Picture 57" descr="ca.png">
              <a:extLst>
                <a:ext uri="{FF2B5EF4-FFF2-40B4-BE49-F238E27FC236}">
                  <a16:creationId xmlns:a16="http://schemas.microsoft.com/office/drawing/2014/main" id="{25BCE5D7-77F6-1C46-8D21-21932F49CB93}"/>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0489245" y="4469696"/>
              <a:ext cx="216000" cy="142807"/>
            </a:xfrm>
            <a:prstGeom prst="rect">
              <a:avLst/>
            </a:prstGeom>
            <a:ln>
              <a:noFill/>
            </a:ln>
          </p:spPr>
        </p:pic>
        <p:pic>
          <p:nvPicPr>
            <p:cNvPr id="59" name="Picture 58" descr="si.png">
              <a:extLst>
                <a:ext uri="{FF2B5EF4-FFF2-40B4-BE49-F238E27FC236}">
                  <a16:creationId xmlns:a16="http://schemas.microsoft.com/office/drawing/2014/main" id="{89202708-1853-6041-80C2-6FDF3FBFFF9F}"/>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10128174" y="4469696"/>
              <a:ext cx="217284" cy="143656"/>
            </a:xfrm>
            <a:prstGeom prst="rect">
              <a:avLst/>
            </a:prstGeom>
          </p:spPr>
        </p:pic>
      </p:grpSp>
    </p:spTree>
    <p:extLst>
      <p:ext uri="{BB962C8B-B14F-4D97-AF65-F5344CB8AC3E}">
        <p14:creationId xmlns:p14="http://schemas.microsoft.com/office/powerpoint/2010/main" val="3721588832"/>
      </p:ext>
    </p:extLst>
  </p:cSld>
  <p:clrMapOvr>
    <a:masterClrMapping/>
  </p:clrMapOvr>
  <p:hf sldNum="0" hdr="0" dt="0"/>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56323" name="Rectangle 2"/>
          <p:cNvSpPr>
            <a:spLocks noGrp="1" noChangeArrowheads="1"/>
          </p:cNvSpPr>
          <p:nvPr>
            <p:ph type="subTitle" idx="1"/>
          </p:nvPr>
        </p:nvSpPr>
        <p:spPr>
          <a:xfrm>
            <a:off x="819148" y="3886202"/>
            <a:ext cx="10598400" cy="491994"/>
          </a:xfrm>
          <a:prstGeom prst="rect">
            <a:avLst/>
          </a:prstGeom>
        </p:spPr>
        <p:txBody>
          <a:bodyPr wrap="square">
            <a:spAutoFit/>
          </a:bodyPr>
          <a:lstStyle>
            <a:lvl1pPr marL="0" indent="0">
              <a:buFont typeface="Verdana" pitchFamily="34" charset="0"/>
              <a:buNone/>
              <a:defRPr sz="2394"/>
            </a:lvl1pPr>
          </a:lstStyle>
          <a:p>
            <a:pPr lvl="0"/>
            <a:r>
              <a:rPr lang="en-US" noProof="0"/>
              <a:t>Click to edit Master subtitle style</a:t>
            </a:r>
            <a:endParaRPr lang="en-GB" noProof="0"/>
          </a:p>
        </p:txBody>
      </p:sp>
      <p:sp>
        <p:nvSpPr>
          <p:cNvPr id="56325" name="Rectangle 6"/>
          <p:cNvSpPr>
            <a:spLocks noGrp="1" noChangeArrowheads="1"/>
          </p:cNvSpPr>
          <p:nvPr>
            <p:ph type="ctrTitle"/>
          </p:nvPr>
        </p:nvSpPr>
        <p:spPr>
          <a:xfrm>
            <a:off x="783170" y="2474795"/>
            <a:ext cx="10596033" cy="779700"/>
          </a:xfrm>
          <a:prstGeom prst="rect">
            <a:avLst/>
          </a:prstGeom>
        </p:spPr>
        <p:txBody>
          <a:bodyPr/>
          <a:lstStyle>
            <a:lvl1pPr>
              <a:defRPr sz="4255">
                <a:solidFill>
                  <a:schemeClr val="accent1"/>
                </a:solidFill>
              </a:defRPr>
            </a:lvl1pPr>
          </a:lstStyle>
          <a:p>
            <a:pPr lvl="0"/>
            <a:r>
              <a:rPr lang="en-US" noProof="0"/>
              <a:t>Click to edit Master title style</a:t>
            </a:r>
            <a:endParaRPr lang="en-GB" noProof="0"/>
          </a:p>
        </p:txBody>
      </p:sp>
      <p:sp>
        <p:nvSpPr>
          <p:cNvPr id="56347" name="Text Box 27"/>
          <p:cNvSpPr txBox="1">
            <a:spLocks noChangeArrowheads="1"/>
          </p:cNvSpPr>
          <p:nvPr userDrawn="1"/>
        </p:nvSpPr>
        <p:spPr bwMode="auto">
          <a:xfrm>
            <a:off x="842434" y="5680793"/>
            <a:ext cx="6688667" cy="995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p>
            <a:pPr marL="0" marR="0" lvl="0" indent="0" algn="l" defTabSz="911908" rtl="0" eaLnBrk="0" fontAlgn="base" latinLnBrk="0" hangingPunct="0">
              <a:lnSpc>
                <a:spcPct val="100000"/>
              </a:lnSpc>
              <a:spcBef>
                <a:spcPct val="50000"/>
              </a:spcBef>
              <a:spcAft>
                <a:spcPct val="0"/>
              </a:spcAft>
              <a:buClrTx/>
              <a:buSzTx/>
              <a:buFontTx/>
              <a:buNone/>
              <a:tabLst/>
              <a:defRPr/>
            </a:pPr>
            <a:r>
              <a:rPr kumimoji="0" lang="en-US" sz="1064" b="0" i="0" u="none" strike="noStrike" kern="1200" cap="none" spc="0" normalizeH="0" baseline="0" noProof="0">
                <a:ln>
                  <a:noFill/>
                </a:ln>
                <a:solidFill>
                  <a:srgbClr val="000000"/>
                </a:solidFill>
                <a:effectLst/>
                <a:uLnTx/>
                <a:uFillTx/>
                <a:latin typeface="Verdana" pitchFamily="34" charset="0"/>
                <a:ea typeface="MS PGothic" pitchFamily="34" charset="-128"/>
                <a:cs typeface="+mn-cs"/>
              </a:rPr>
              <a:t>Issue/Revision: 0.0</a:t>
            </a:r>
          </a:p>
          <a:p>
            <a:pPr marL="0" marR="0" lvl="0" indent="0" algn="l" defTabSz="911908" rtl="0" eaLnBrk="0" fontAlgn="base" latinLnBrk="0" hangingPunct="0">
              <a:lnSpc>
                <a:spcPct val="100000"/>
              </a:lnSpc>
              <a:spcBef>
                <a:spcPct val="50000"/>
              </a:spcBef>
              <a:spcAft>
                <a:spcPct val="0"/>
              </a:spcAft>
              <a:buClrTx/>
              <a:buSzTx/>
              <a:buFontTx/>
              <a:buNone/>
              <a:tabLst/>
              <a:defRPr/>
            </a:pPr>
            <a:r>
              <a:rPr kumimoji="0" lang="en-US" sz="1064" b="0" i="0" u="none" strike="noStrike" kern="1200" cap="none" spc="0" normalizeH="0" baseline="0" noProof="0">
                <a:ln>
                  <a:noFill/>
                </a:ln>
                <a:solidFill>
                  <a:srgbClr val="000000"/>
                </a:solidFill>
                <a:effectLst/>
                <a:uLnTx/>
                <a:uFillTx/>
                <a:latin typeface="Verdana" pitchFamily="34" charset="0"/>
                <a:ea typeface="MS PGothic" pitchFamily="34" charset="-128"/>
                <a:cs typeface="+mn-cs"/>
              </a:rPr>
              <a:t>Reference: </a:t>
            </a:r>
          </a:p>
          <a:p>
            <a:pPr marL="0" marR="0" lvl="0" indent="0" algn="l" defTabSz="911908" rtl="0" eaLnBrk="0" fontAlgn="base" latinLnBrk="0" hangingPunct="0">
              <a:lnSpc>
                <a:spcPct val="100000"/>
              </a:lnSpc>
              <a:spcBef>
                <a:spcPct val="50000"/>
              </a:spcBef>
              <a:spcAft>
                <a:spcPct val="0"/>
              </a:spcAft>
              <a:buClrTx/>
              <a:buSzTx/>
              <a:buFontTx/>
              <a:buNone/>
              <a:tabLst/>
              <a:defRPr/>
            </a:pPr>
            <a:r>
              <a:rPr kumimoji="0" lang="en-US" sz="1064" b="0" i="0" u="none" strike="noStrike" kern="1200" cap="none" spc="0" normalizeH="0" baseline="0" noProof="0">
                <a:ln>
                  <a:noFill/>
                </a:ln>
                <a:solidFill>
                  <a:srgbClr val="000000"/>
                </a:solidFill>
                <a:effectLst/>
                <a:uLnTx/>
                <a:uFillTx/>
                <a:latin typeface="Verdana" pitchFamily="34" charset="0"/>
                <a:ea typeface="MS PGothic" pitchFamily="34" charset="-128"/>
                <a:cs typeface="+mn-cs"/>
              </a:rPr>
              <a:t>Status: </a:t>
            </a:r>
          </a:p>
          <a:p>
            <a:pPr marL="0" marR="0" lvl="0" indent="0" algn="l" defTabSz="911908" rtl="0" eaLnBrk="0" fontAlgn="base" latinLnBrk="0" hangingPunct="0">
              <a:lnSpc>
                <a:spcPct val="100000"/>
              </a:lnSpc>
              <a:spcBef>
                <a:spcPct val="50000"/>
              </a:spcBef>
              <a:spcAft>
                <a:spcPct val="0"/>
              </a:spcAft>
              <a:buClrTx/>
              <a:buSzTx/>
              <a:buFontTx/>
              <a:buNone/>
              <a:tabLst/>
              <a:defRPr/>
            </a:pPr>
            <a:r>
              <a:rPr kumimoji="0" lang="en-US" sz="1064" b="0" i="0" u="none" strike="noStrike" kern="1200" cap="none" spc="0" normalizeH="0" baseline="0" noProof="0">
                <a:ln>
                  <a:noFill/>
                </a:ln>
                <a:solidFill>
                  <a:srgbClr val="000000"/>
                </a:solidFill>
                <a:effectLst/>
                <a:uLnTx/>
                <a:uFillTx/>
                <a:latin typeface="Verdana" pitchFamily="34" charset="0"/>
                <a:ea typeface="MS PGothic" pitchFamily="34" charset="-128"/>
                <a:cs typeface="+mn-cs"/>
              </a:rPr>
              <a:t>ESA UNCLASSIFIED - For Official Use</a:t>
            </a:r>
            <a:endParaRPr kumimoji="0" lang="en-GB" sz="1064" b="0" i="0" u="none" strike="noStrike" kern="1200" cap="none" spc="0" normalizeH="0" baseline="0" noProof="0">
              <a:ln>
                <a:noFill/>
              </a:ln>
              <a:solidFill>
                <a:srgbClr val="000000"/>
              </a:solidFill>
              <a:effectLst/>
              <a:uLnTx/>
              <a:uFillTx/>
              <a:latin typeface="Verdana" pitchFamily="34" charset="0"/>
              <a:ea typeface="MS PGothic" pitchFamily="34" charset="-128"/>
              <a:cs typeface="+mn-cs"/>
            </a:endParaRPr>
          </a:p>
        </p:txBody>
      </p:sp>
      <p:pic>
        <p:nvPicPr>
          <p:cNvPr id="8" name="Picture 7" descr="16950723446_e7d8e1bfb9_o.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28852" b="48267"/>
          <a:stretch/>
        </p:blipFill>
        <p:spPr>
          <a:xfrm rot="5400000">
            <a:off x="2667002" y="-2667001"/>
            <a:ext cx="6858001" cy="12192001"/>
          </a:xfrm>
          <a:prstGeom prst="rect">
            <a:avLst/>
          </a:prstGeom>
        </p:spPr>
      </p:pic>
      <p:sp>
        <p:nvSpPr>
          <p:cNvPr id="121" name="TextBox 120">
            <a:extLst>
              <a:ext uri="{FF2B5EF4-FFF2-40B4-BE49-F238E27FC236}">
                <a16:creationId xmlns:a16="http://schemas.microsoft.com/office/drawing/2014/main" id="{DF3CB6A4-D412-604B-A8E4-6ECEDA4A48D0}"/>
              </a:ext>
            </a:extLst>
          </p:cNvPr>
          <p:cNvSpPr txBox="1"/>
          <p:nvPr userDrawn="1"/>
        </p:nvSpPr>
        <p:spPr>
          <a:xfrm>
            <a:off x="51409" y="6231801"/>
            <a:ext cx="4613189" cy="276999"/>
          </a:xfrm>
          <a:prstGeom prst="rect">
            <a:avLst/>
          </a:prstGeom>
          <a:noFill/>
        </p:spPr>
        <p:txBody>
          <a:bodyPr wrap="square" rtlCol="0">
            <a:spAutoFit/>
          </a:bodyPr>
          <a:lstStyle/>
          <a:p>
            <a:r>
              <a:rPr lang="en-GB" sz="1197">
                <a:solidFill>
                  <a:schemeClr val="bg1"/>
                </a:solidFill>
                <a:latin typeface="Arial" panose="020B0604020202020204" pitchFamily="34" charset="0"/>
                <a:cs typeface="Arial" panose="020B0604020202020204" pitchFamily="34" charset="0"/>
              </a:rPr>
              <a:t>ESA UNCLASSIFIED – For Official Use </a:t>
            </a:r>
          </a:p>
        </p:txBody>
      </p:sp>
      <p:pic>
        <p:nvPicPr>
          <p:cNvPr id="148" name="Picture 147">
            <a:extLst>
              <a:ext uri="{FF2B5EF4-FFF2-40B4-BE49-F238E27FC236}">
                <a16:creationId xmlns:a16="http://schemas.microsoft.com/office/drawing/2014/main" id="{246C8B3E-7EA5-254A-96D0-BDBF3EABC72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636804" y="6556081"/>
            <a:ext cx="2182560" cy="141224"/>
          </a:xfrm>
          <a:prstGeom prst="rect">
            <a:avLst/>
          </a:prstGeom>
        </p:spPr>
      </p:pic>
      <p:pic>
        <p:nvPicPr>
          <p:cNvPr id="149" name="Picture 148">
            <a:extLst>
              <a:ext uri="{FF2B5EF4-FFF2-40B4-BE49-F238E27FC236}">
                <a16:creationId xmlns:a16="http://schemas.microsoft.com/office/drawing/2014/main" id="{1283DAB2-4DFC-CF49-A082-F4810D8C5F7E}"/>
              </a:ext>
            </a:extLst>
          </p:cNvPr>
          <p:cNvPicPr>
            <a:picLocks noChangeAspect="1"/>
          </p:cNvPicPr>
          <p:nvPr userDrawn="1"/>
        </p:nvPicPr>
        <p:blipFill rotWithShape="1">
          <a:blip r:embed="rId4">
            <a:lum bright="70000" contrast="-70000"/>
          </a:blip>
          <a:srcRect l="16733" t="28956" r="16294" b="28994"/>
          <a:stretch/>
        </p:blipFill>
        <p:spPr>
          <a:xfrm>
            <a:off x="10701869" y="121923"/>
            <a:ext cx="1409713" cy="555415"/>
          </a:xfrm>
          <a:prstGeom prst="rect">
            <a:avLst/>
          </a:prstGeom>
        </p:spPr>
      </p:pic>
      <p:grpSp>
        <p:nvGrpSpPr>
          <p:cNvPr id="35" name="Group 34">
            <a:extLst>
              <a:ext uri="{FF2B5EF4-FFF2-40B4-BE49-F238E27FC236}">
                <a16:creationId xmlns:a16="http://schemas.microsoft.com/office/drawing/2014/main" id="{4795F228-4534-4C49-B940-F286B41BC43D}"/>
              </a:ext>
            </a:extLst>
          </p:cNvPr>
          <p:cNvGrpSpPr>
            <a:grpSpLocks noChangeAspect="1"/>
          </p:cNvGrpSpPr>
          <p:nvPr userDrawn="1"/>
        </p:nvGrpSpPr>
        <p:grpSpPr>
          <a:xfrm>
            <a:off x="226690" y="6569738"/>
            <a:ext cx="8660215" cy="129619"/>
            <a:chOff x="1076500" y="4469696"/>
            <a:chExt cx="9628745" cy="144114"/>
          </a:xfrm>
        </p:grpSpPr>
        <p:pic>
          <p:nvPicPr>
            <p:cNvPr id="36" name="Picture 35" descr="de.png">
              <a:extLst>
                <a:ext uri="{FF2B5EF4-FFF2-40B4-BE49-F238E27FC236}">
                  <a16:creationId xmlns:a16="http://schemas.microsoft.com/office/drawing/2014/main" id="{8499C94D-46C6-5145-A1F2-2A45B7EC4E8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76500" y="4469696"/>
              <a:ext cx="217977" cy="144114"/>
            </a:xfrm>
            <a:prstGeom prst="rect">
              <a:avLst/>
            </a:prstGeom>
            <a:ln>
              <a:noFill/>
            </a:ln>
          </p:spPr>
        </p:pic>
        <p:pic>
          <p:nvPicPr>
            <p:cNvPr id="37" name="Picture 36" descr="at.png">
              <a:extLst>
                <a:ext uri="{FF2B5EF4-FFF2-40B4-BE49-F238E27FC236}">
                  <a16:creationId xmlns:a16="http://schemas.microsoft.com/office/drawing/2014/main" id="{7A9BEA7A-10CD-6248-9AAB-D0A5C106DA93}"/>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447640" y="4469696"/>
              <a:ext cx="217977" cy="144114"/>
            </a:xfrm>
            <a:prstGeom prst="rect">
              <a:avLst/>
            </a:prstGeom>
            <a:ln>
              <a:noFill/>
            </a:ln>
          </p:spPr>
        </p:pic>
        <p:pic>
          <p:nvPicPr>
            <p:cNvPr id="38" name="Picture 37" descr="be.png">
              <a:extLst>
                <a:ext uri="{FF2B5EF4-FFF2-40B4-BE49-F238E27FC236}">
                  <a16:creationId xmlns:a16="http://schemas.microsoft.com/office/drawing/2014/main" id="{1DEB47BB-AB37-FB4B-A70A-4A98F78C0B2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818780" y="4469696"/>
              <a:ext cx="217977" cy="144114"/>
            </a:xfrm>
            <a:prstGeom prst="rect">
              <a:avLst/>
            </a:prstGeom>
            <a:ln>
              <a:noFill/>
            </a:ln>
          </p:spPr>
        </p:pic>
        <p:pic>
          <p:nvPicPr>
            <p:cNvPr id="39" name="Picture 38" descr="dk.png">
              <a:extLst>
                <a:ext uri="{FF2B5EF4-FFF2-40B4-BE49-F238E27FC236}">
                  <a16:creationId xmlns:a16="http://schemas.microsoft.com/office/drawing/2014/main" id="{F7E8212E-CE5A-B04D-9631-C622CEEBDFB0}"/>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189920" y="4469696"/>
              <a:ext cx="217977" cy="144114"/>
            </a:xfrm>
            <a:prstGeom prst="rect">
              <a:avLst/>
            </a:prstGeom>
            <a:ln>
              <a:noFill/>
            </a:ln>
          </p:spPr>
        </p:pic>
        <p:pic>
          <p:nvPicPr>
            <p:cNvPr id="40" name="Picture 39" descr="es.png">
              <a:extLst>
                <a:ext uri="{FF2B5EF4-FFF2-40B4-BE49-F238E27FC236}">
                  <a16:creationId xmlns:a16="http://schemas.microsoft.com/office/drawing/2014/main" id="{26C23BB9-4FBD-234B-B7AD-3B4BD68E73BD}"/>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2561060" y="4469696"/>
              <a:ext cx="217977" cy="144114"/>
            </a:xfrm>
            <a:prstGeom prst="rect">
              <a:avLst/>
            </a:prstGeom>
            <a:ln>
              <a:noFill/>
            </a:ln>
          </p:spPr>
        </p:pic>
        <p:pic>
          <p:nvPicPr>
            <p:cNvPr id="41" name="Picture 40" descr="ee.png">
              <a:extLst>
                <a:ext uri="{FF2B5EF4-FFF2-40B4-BE49-F238E27FC236}">
                  <a16:creationId xmlns:a16="http://schemas.microsoft.com/office/drawing/2014/main" id="{EAABBA7E-C587-6D46-9A7C-AE2047921109}"/>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2932200" y="4469696"/>
              <a:ext cx="217977" cy="144114"/>
            </a:xfrm>
            <a:prstGeom prst="rect">
              <a:avLst/>
            </a:prstGeom>
            <a:ln>
              <a:noFill/>
            </a:ln>
          </p:spPr>
        </p:pic>
        <p:pic>
          <p:nvPicPr>
            <p:cNvPr id="42" name="Picture 41" descr="fi.png">
              <a:extLst>
                <a:ext uri="{FF2B5EF4-FFF2-40B4-BE49-F238E27FC236}">
                  <a16:creationId xmlns:a16="http://schemas.microsoft.com/office/drawing/2014/main" id="{E6ABD270-152E-B64A-A3FD-7DA5639EFC7E}"/>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3303340" y="4469696"/>
              <a:ext cx="217977" cy="144114"/>
            </a:xfrm>
            <a:prstGeom prst="rect">
              <a:avLst/>
            </a:prstGeom>
            <a:ln>
              <a:noFill/>
            </a:ln>
          </p:spPr>
        </p:pic>
        <p:pic>
          <p:nvPicPr>
            <p:cNvPr id="43" name="Picture 42" descr="fr.png">
              <a:extLst>
                <a:ext uri="{FF2B5EF4-FFF2-40B4-BE49-F238E27FC236}">
                  <a16:creationId xmlns:a16="http://schemas.microsoft.com/office/drawing/2014/main" id="{C0EDA117-514D-B644-9C5E-329E10C39422}"/>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3674480" y="4469696"/>
              <a:ext cx="217977" cy="144114"/>
            </a:xfrm>
            <a:prstGeom prst="rect">
              <a:avLst/>
            </a:prstGeom>
            <a:ln>
              <a:noFill/>
            </a:ln>
          </p:spPr>
        </p:pic>
        <p:pic>
          <p:nvPicPr>
            <p:cNvPr id="44" name="Picture 43" descr="gr.png">
              <a:extLst>
                <a:ext uri="{FF2B5EF4-FFF2-40B4-BE49-F238E27FC236}">
                  <a16:creationId xmlns:a16="http://schemas.microsoft.com/office/drawing/2014/main" id="{4B0AC34B-9D52-864A-B0F9-F5F7229F2A19}"/>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045620" y="4469696"/>
              <a:ext cx="217977" cy="144114"/>
            </a:xfrm>
            <a:prstGeom prst="rect">
              <a:avLst/>
            </a:prstGeom>
            <a:ln>
              <a:noFill/>
            </a:ln>
          </p:spPr>
        </p:pic>
        <p:pic>
          <p:nvPicPr>
            <p:cNvPr id="45" name="Picture 44" descr="hu.png">
              <a:extLst>
                <a:ext uri="{FF2B5EF4-FFF2-40B4-BE49-F238E27FC236}">
                  <a16:creationId xmlns:a16="http://schemas.microsoft.com/office/drawing/2014/main" id="{473E8FE0-ECF3-AA48-96AA-11B6C1095210}"/>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416760" y="4469696"/>
              <a:ext cx="217977" cy="144114"/>
            </a:xfrm>
            <a:prstGeom prst="rect">
              <a:avLst/>
            </a:prstGeom>
            <a:ln>
              <a:noFill/>
            </a:ln>
          </p:spPr>
        </p:pic>
        <p:pic>
          <p:nvPicPr>
            <p:cNvPr id="46" name="Picture 45" descr="ie.png">
              <a:extLst>
                <a:ext uri="{FF2B5EF4-FFF2-40B4-BE49-F238E27FC236}">
                  <a16:creationId xmlns:a16="http://schemas.microsoft.com/office/drawing/2014/main" id="{C0ED0A0F-2956-4045-98CA-8B935B3F0E85}"/>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4787900" y="4469696"/>
              <a:ext cx="217977" cy="144114"/>
            </a:xfrm>
            <a:prstGeom prst="rect">
              <a:avLst/>
            </a:prstGeom>
            <a:ln>
              <a:noFill/>
            </a:ln>
          </p:spPr>
        </p:pic>
        <p:pic>
          <p:nvPicPr>
            <p:cNvPr id="47" name="Picture 46" descr="it.png">
              <a:extLst>
                <a:ext uri="{FF2B5EF4-FFF2-40B4-BE49-F238E27FC236}">
                  <a16:creationId xmlns:a16="http://schemas.microsoft.com/office/drawing/2014/main" id="{D85F234A-F895-9441-8211-269BF8D75800}"/>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5159040" y="4469696"/>
              <a:ext cx="217977" cy="144114"/>
            </a:xfrm>
            <a:prstGeom prst="rect">
              <a:avLst/>
            </a:prstGeom>
            <a:ln>
              <a:noFill/>
            </a:ln>
          </p:spPr>
        </p:pic>
        <p:pic>
          <p:nvPicPr>
            <p:cNvPr id="48" name="Picture 47" descr="lu.png">
              <a:extLst>
                <a:ext uri="{FF2B5EF4-FFF2-40B4-BE49-F238E27FC236}">
                  <a16:creationId xmlns:a16="http://schemas.microsoft.com/office/drawing/2014/main" id="{F2A62EA0-6390-9E4D-A7DB-6D88CB694868}"/>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530180" y="4469696"/>
              <a:ext cx="217977" cy="144114"/>
            </a:xfrm>
            <a:prstGeom prst="rect">
              <a:avLst/>
            </a:prstGeom>
            <a:ln>
              <a:noFill/>
            </a:ln>
          </p:spPr>
        </p:pic>
        <p:pic>
          <p:nvPicPr>
            <p:cNvPr id="49" name="Picture 48" descr="no.png">
              <a:extLst>
                <a:ext uri="{FF2B5EF4-FFF2-40B4-BE49-F238E27FC236}">
                  <a16:creationId xmlns:a16="http://schemas.microsoft.com/office/drawing/2014/main" id="{F0782447-11F7-A34A-AD0C-CF844EC85B9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901320" y="4469696"/>
              <a:ext cx="217977" cy="144114"/>
            </a:xfrm>
            <a:prstGeom prst="rect">
              <a:avLst/>
            </a:prstGeom>
            <a:ln>
              <a:noFill/>
            </a:ln>
          </p:spPr>
        </p:pic>
        <p:pic>
          <p:nvPicPr>
            <p:cNvPr id="50" name="Picture 49" descr="nl.png">
              <a:extLst>
                <a:ext uri="{FF2B5EF4-FFF2-40B4-BE49-F238E27FC236}">
                  <a16:creationId xmlns:a16="http://schemas.microsoft.com/office/drawing/2014/main" id="{F80CAEC9-A1FF-AE42-9C5E-D214D93F10C0}"/>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6272460" y="4469696"/>
              <a:ext cx="217977" cy="144114"/>
            </a:xfrm>
            <a:prstGeom prst="rect">
              <a:avLst/>
            </a:prstGeom>
            <a:ln>
              <a:noFill/>
            </a:ln>
          </p:spPr>
        </p:pic>
        <p:pic>
          <p:nvPicPr>
            <p:cNvPr id="51" name="Picture 50" descr="pl.png">
              <a:extLst>
                <a:ext uri="{FF2B5EF4-FFF2-40B4-BE49-F238E27FC236}">
                  <a16:creationId xmlns:a16="http://schemas.microsoft.com/office/drawing/2014/main" id="{619BCC60-2884-874E-85FB-334FAB1D2025}"/>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6643600" y="4469696"/>
              <a:ext cx="217977" cy="144114"/>
            </a:xfrm>
            <a:prstGeom prst="rect">
              <a:avLst/>
            </a:prstGeom>
            <a:ln>
              <a:noFill/>
            </a:ln>
          </p:spPr>
        </p:pic>
        <p:pic>
          <p:nvPicPr>
            <p:cNvPr id="52" name="Picture 51" descr="pt.png">
              <a:extLst>
                <a:ext uri="{FF2B5EF4-FFF2-40B4-BE49-F238E27FC236}">
                  <a16:creationId xmlns:a16="http://schemas.microsoft.com/office/drawing/2014/main" id="{B3BC0347-BFE1-B64B-B40C-79CFC962A63A}"/>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7014740" y="4469696"/>
              <a:ext cx="217977" cy="144114"/>
            </a:xfrm>
            <a:prstGeom prst="rect">
              <a:avLst/>
            </a:prstGeom>
            <a:ln>
              <a:noFill/>
            </a:ln>
          </p:spPr>
        </p:pic>
        <p:pic>
          <p:nvPicPr>
            <p:cNvPr id="53" name="Picture 52" descr="cz.png">
              <a:extLst>
                <a:ext uri="{FF2B5EF4-FFF2-40B4-BE49-F238E27FC236}">
                  <a16:creationId xmlns:a16="http://schemas.microsoft.com/office/drawing/2014/main" id="{CCB5909D-5B71-F640-A3CF-48E79BBF661F}"/>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7385880" y="4469696"/>
              <a:ext cx="217977" cy="144114"/>
            </a:xfrm>
            <a:prstGeom prst="rect">
              <a:avLst/>
            </a:prstGeom>
            <a:ln>
              <a:noFill/>
            </a:ln>
          </p:spPr>
        </p:pic>
        <p:pic>
          <p:nvPicPr>
            <p:cNvPr id="54" name="Picture 53" descr="ro.png">
              <a:extLst>
                <a:ext uri="{FF2B5EF4-FFF2-40B4-BE49-F238E27FC236}">
                  <a16:creationId xmlns:a16="http://schemas.microsoft.com/office/drawing/2014/main" id="{CED6EFE8-605A-F542-B1D6-8056ADBBBC51}"/>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7757020" y="4469696"/>
              <a:ext cx="217977" cy="144114"/>
            </a:xfrm>
            <a:prstGeom prst="rect">
              <a:avLst/>
            </a:prstGeom>
            <a:ln>
              <a:noFill/>
            </a:ln>
          </p:spPr>
        </p:pic>
        <p:pic>
          <p:nvPicPr>
            <p:cNvPr id="55" name="Picture 54" descr="se.png">
              <a:extLst>
                <a:ext uri="{FF2B5EF4-FFF2-40B4-BE49-F238E27FC236}">
                  <a16:creationId xmlns:a16="http://schemas.microsoft.com/office/drawing/2014/main" id="{C000DF7C-8E98-B448-827F-11756CAAD41B}"/>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8499300" y="4469696"/>
              <a:ext cx="217977" cy="144114"/>
            </a:xfrm>
            <a:prstGeom prst="rect">
              <a:avLst/>
            </a:prstGeom>
            <a:ln>
              <a:noFill/>
            </a:ln>
          </p:spPr>
        </p:pic>
        <p:pic>
          <p:nvPicPr>
            <p:cNvPr id="56" name="Picture 55" descr="ch.png">
              <a:extLst>
                <a:ext uri="{FF2B5EF4-FFF2-40B4-BE49-F238E27FC236}">
                  <a16:creationId xmlns:a16="http://schemas.microsoft.com/office/drawing/2014/main" id="{232FD42B-7A15-574B-B8BE-E2042D5EDFE5}"/>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8870442" y="4469696"/>
              <a:ext cx="217977" cy="144114"/>
            </a:xfrm>
            <a:prstGeom prst="rect">
              <a:avLst/>
            </a:prstGeom>
            <a:ln>
              <a:noFill/>
            </a:ln>
          </p:spPr>
        </p:pic>
        <p:pic>
          <p:nvPicPr>
            <p:cNvPr id="57" name="Picture 56" descr="uk.png">
              <a:extLst>
                <a:ext uri="{FF2B5EF4-FFF2-40B4-BE49-F238E27FC236}">
                  <a16:creationId xmlns:a16="http://schemas.microsoft.com/office/drawing/2014/main" id="{FD8B027B-F26D-7B49-B8DD-830C0F1ED78C}"/>
                </a:ext>
              </a:extLst>
            </p:cNvPr>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8128160" y="4469696"/>
              <a:ext cx="217977" cy="144114"/>
            </a:xfrm>
            <a:prstGeom prst="rect">
              <a:avLst/>
            </a:prstGeom>
            <a:ln>
              <a:noFill/>
            </a:ln>
          </p:spPr>
        </p:pic>
        <p:pic>
          <p:nvPicPr>
            <p:cNvPr id="58" name="Picture 57">
              <a:extLst>
                <a:ext uri="{FF2B5EF4-FFF2-40B4-BE49-F238E27FC236}">
                  <a16:creationId xmlns:a16="http://schemas.microsoft.com/office/drawing/2014/main" id="{E0D4FE79-E6AA-3B4F-8ADF-1B919952519E}"/>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9408598" y="4469696"/>
              <a:ext cx="216000" cy="144000"/>
            </a:xfrm>
            <a:prstGeom prst="rect">
              <a:avLst/>
            </a:prstGeom>
          </p:spPr>
        </p:pic>
        <p:pic>
          <p:nvPicPr>
            <p:cNvPr id="59" name="Picture 58">
              <a:extLst>
                <a:ext uri="{FF2B5EF4-FFF2-40B4-BE49-F238E27FC236}">
                  <a16:creationId xmlns:a16="http://schemas.microsoft.com/office/drawing/2014/main" id="{B7D53560-AF68-794E-942C-181A71074869}"/>
                </a:ext>
              </a:extLst>
            </p:cNvPr>
            <p:cNvPicPr>
              <a:picLocks noChangeAspect="1"/>
            </p:cNvPicPr>
            <p:nvPr userDrawn="1"/>
          </p:nvPicPr>
          <p:blipFill>
            <a:blip r:embed="rId28"/>
            <a:stretch>
              <a:fillRect/>
            </a:stretch>
          </p:blipFill>
          <p:spPr>
            <a:xfrm>
              <a:off x="9768386" y="4469696"/>
              <a:ext cx="216000" cy="144000"/>
            </a:xfrm>
            <a:prstGeom prst="rect">
              <a:avLst/>
            </a:prstGeom>
          </p:spPr>
        </p:pic>
        <p:pic>
          <p:nvPicPr>
            <p:cNvPr id="60" name="Picture 59" descr="ca.png">
              <a:extLst>
                <a:ext uri="{FF2B5EF4-FFF2-40B4-BE49-F238E27FC236}">
                  <a16:creationId xmlns:a16="http://schemas.microsoft.com/office/drawing/2014/main" id="{25BCE5D7-77F6-1C46-8D21-21932F49CB93}"/>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0489245" y="4469696"/>
              <a:ext cx="216000" cy="142807"/>
            </a:xfrm>
            <a:prstGeom prst="rect">
              <a:avLst/>
            </a:prstGeom>
            <a:ln>
              <a:noFill/>
            </a:ln>
          </p:spPr>
        </p:pic>
        <p:pic>
          <p:nvPicPr>
            <p:cNvPr id="61" name="Picture 60" descr="si.png">
              <a:extLst>
                <a:ext uri="{FF2B5EF4-FFF2-40B4-BE49-F238E27FC236}">
                  <a16:creationId xmlns:a16="http://schemas.microsoft.com/office/drawing/2014/main" id="{89202708-1853-6041-80C2-6FDF3FBFFF9F}"/>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10128174" y="4469696"/>
              <a:ext cx="217284" cy="143656"/>
            </a:xfrm>
            <a:prstGeom prst="rect">
              <a:avLst/>
            </a:prstGeom>
          </p:spPr>
        </p:pic>
      </p:grpSp>
    </p:spTree>
    <p:extLst>
      <p:ext uri="{BB962C8B-B14F-4D97-AF65-F5344CB8AC3E}">
        <p14:creationId xmlns:p14="http://schemas.microsoft.com/office/powerpoint/2010/main" val="1495027387"/>
      </p:ext>
    </p:extLst>
  </p:cSld>
  <p:clrMapOvr>
    <a:masterClrMapping/>
  </p:clrMapOvr>
  <p:hf sldNum="0" hdr="0" dt="0"/>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6765" y="1666880"/>
            <a:ext cx="6625167" cy="4324351"/>
          </a:xfrm>
          <a:prstGeom prst="rect">
            <a:avLst/>
          </a:prstGeom>
        </p:spPr>
        <p:txBody>
          <a:bodyPr/>
          <a:lstStyle>
            <a:lvl1pPr>
              <a:defRPr sz="1463"/>
            </a:lvl1pPr>
            <a:lvl2pPr>
              <a:defRPr sz="1463"/>
            </a:lvl2pPr>
            <a:lvl3pPr>
              <a:defRPr sz="1463"/>
            </a:lvl3pPr>
            <a:lvl4pPr>
              <a:defRPr sz="1463"/>
            </a:lvl4pPr>
            <a:lvl5pPr>
              <a:defRPr sz="1463"/>
            </a:lvl5pPr>
            <a:lvl6pPr>
              <a:defRPr sz="1995"/>
            </a:lvl6pPr>
            <a:lvl7pPr>
              <a:defRPr sz="1995"/>
            </a:lvl7pPr>
            <a:lvl8pPr>
              <a:defRPr sz="1995"/>
            </a:lvl8pPr>
            <a:lvl9pPr>
              <a:defRPr sz="1995"/>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4" name="Text Placeholder 3"/>
          <p:cNvSpPr>
            <a:spLocks noGrp="1"/>
          </p:cNvSpPr>
          <p:nvPr>
            <p:ph type="body" sz="half" idx="2"/>
          </p:nvPr>
        </p:nvSpPr>
        <p:spPr>
          <a:xfrm>
            <a:off x="825500" y="1666820"/>
            <a:ext cx="3795184" cy="4324351"/>
          </a:xfrm>
          <a:prstGeom prst="rect">
            <a:avLst/>
          </a:prstGeom>
        </p:spPr>
        <p:txBody>
          <a:bodyPr/>
          <a:lstStyle>
            <a:lvl1pPr marL="0" indent="0">
              <a:buNone/>
              <a:defRPr sz="1463"/>
            </a:lvl1pPr>
            <a:lvl2pPr marL="455849" indent="0">
              <a:buNone/>
              <a:defRPr sz="1197"/>
            </a:lvl2pPr>
            <a:lvl3pPr marL="911705" indent="0">
              <a:buNone/>
              <a:defRPr sz="1064"/>
            </a:lvl3pPr>
            <a:lvl4pPr marL="1367558" indent="0">
              <a:buNone/>
              <a:defRPr sz="930"/>
            </a:lvl4pPr>
            <a:lvl5pPr marL="1823409" indent="0">
              <a:buNone/>
              <a:defRPr sz="930"/>
            </a:lvl5pPr>
            <a:lvl6pPr marL="2279267" indent="0">
              <a:buNone/>
              <a:defRPr sz="930"/>
            </a:lvl6pPr>
            <a:lvl7pPr marL="2735113" indent="0">
              <a:buNone/>
              <a:defRPr sz="930"/>
            </a:lvl7pPr>
            <a:lvl8pPr marL="3190961" indent="0">
              <a:buNone/>
              <a:defRPr sz="930"/>
            </a:lvl8pPr>
            <a:lvl9pPr marL="3646810" indent="0">
              <a:buNone/>
              <a:defRPr sz="930"/>
            </a:lvl9pPr>
          </a:lstStyle>
          <a:p>
            <a:pPr lvl="0"/>
            <a:r>
              <a:rPr lang="en-US" noProof="0"/>
              <a:t>Click to edit Master text styles</a:t>
            </a:r>
          </a:p>
        </p:txBody>
      </p:sp>
      <p:sp>
        <p:nvSpPr>
          <p:cNvPr id="5" name="Title 1"/>
          <p:cNvSpPr>
            <a:spLocks noGrp="1"/>
          </p:cNvSpPr>
          <p:nvPr>
            <p:ph type="title"/>
          </p:nvPr>
        </p:nvSpPr>
        <p:spPr>
          <a:xfrm>
            <a:off x="190784" y="151959"/>
            <a:ext cx="9566461" cy="446275"/>
          </a:xfrm>
          <a:prstGeom prst="rect">
            <a:avLst/>
          </a:prstGeom>
        </p:spPr>
        <p:txBody>
          <a:bodyPr/>
          <a:lstStyle/>
          <a:p>
            <a:r>
              <a:rPr lang="en-US" noProof="0"/>
              <a:t>Click to edit Master title style</a:t>
            </a:r>
            <a:endParaRPr lang="en-GB" noProof="0"/>
          </a:p>
        </p:txBody>
      </p:sp>
    </p:spTree>
    <p:extLst>
      <p:ext uri="{BB962C8B-B14F-4D97-AF65-F5344CB8AC3E}">
        <p14:creationId xmlns:p14="http://schemas.microsoft.com/office/powerpoint/2010/main" val="37237609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2" y="863602"/>
            <a:ext cx="11663363" cy="5337175"/>
          </a:xfrm>
          <a:prstGeom prst="rect">
            <a:avLst/>
          </a:prstGeo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7094567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0502" y="144615"/>
            <a:ext cx="9567863" cy="461665"/>
          </a:xfrm>
          <a:prstGeom prst="rect">
            <a:avLst/>
          </a:prstGeom>
        </p:spPr>
        <p:txBody>
          <a:bodyPr/>
          <a:lstStyle/>
          <a:p>
            <a:r>
              <a:rPr lang="en-US" noProof="0"/>
              <a:t>Click to edit Master title style</a:t>
            </a:r>
            <a:endParaRPr lang="en-GB" noProof="0"/>
          </a:p>
        </p:txBody>
      </p:sp>
      <p:sp>
        <p:nvSpPr>
          <p:cNvPr id="3" name="Content Placeholder 2"/>
          <p:cNvSpPr>
            <a:spLocks noGrp="1"/>
          </p:cNvSpPr>
          <p:nvPr>
            <p:ph idx="1"/>
          </p:nvPr>
        </p:nvSpPr>
        <p:spPr>
          <a:xfrm>
            <a:off x="228602" y="863602"/>
            <a:ext cx="11663363" cy="5337175"/>
          </a:xfrm>
          <a:prstGeom prst="rect">
            <a:avLst/>
          </a:prstGeom>
        </p:spPr>
        <p:txBody>
          <a:bodyPr/>
          <a:lstStyle>
            <a:lvl1pPr marL="0">
              <a:defRPr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noProof="0"/>
          </a:p>
        </p:txBody>
      </p:sp>
    </p:spTree>
    <p:extLst>
      <p:ext uri="{BB962C8B-B14F-4D97-AF65-F5344CB8AC3E}">
        <p14:creationId xmlns:p14="http://schemas.microsoft.com/office/powerpoint/2010/main" val="22243069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65740" y="996104"/>
            <a:ext cx="11664000" cy="5097600"/>
          </a:xfrm>
          <a:prstGeom prst="rect">
            <a:avLst/>
          </a:prstGeom>
        </p:spPr>
        <p:txBody>
          <a:bodyPr/>
          <a:lstStyle>
            <a:lvl1pPr marL="284978" indent="-284978">
              <a:spcBef>
                <a:spcPts val="431"/>
              </a:spcBef>
              <a:buClr>
                <a:srgbClr val="0070C0"/>
              </a:buClr>
              <a:buFont typeface="Arial" panose="020B0604020202020204" pitchFamily="34" charset="0"/>
              <a:buChar char="•"/>
              <a:defRPr baseline="0"/>
            </a:lvl1pPr>
            <a:lvl2pPr marL="1077030" marR="0" indent="0" algn="l" defTabSz="1215848" rtl="0" eaLnBrk="1" fontAlgn="base" latinLnBrk="0" hangingPunct="1">
              <a:lnSpc>
                <a:spcPct val="119000"/>
              </a:lnSpc>
              <a:spcBef>
                <a:spcPts val="574"/>
              </a:spcBef>
              <a:spcAft>
                <a:spcPct val="0"/>
              </a:spcAft>
              <a:buClr>
                <a:srgbClr val="0070C0"/>
              </a:buClr>
              <a:buSzTx/>
              <a:buFont typeface="Verdana" panose="020B0604030504040204" pitchFamily="34" charset="0"/>
              <a:buChar char="─"/>
              <a:tabLst/>
              <a:defRPr/>
            </a:lvl2pPr>
            <a:lvl3pPr marL="2251592" indent="-379952">
              <a:buFont typeface="Courier New" panose="02070309020205020404" pitchFamily="49" charset="0"/>
              <a:buChar char="o"/>
              <a:defRPr/>
            </a:lvl3pPr>
          </a:lstStyle>
          <a:p>
            <a:pPr lvl="0"/>
            <a:r>
              <a:rPr lang="en-US"/>
              <a:t>Click to edit Master text styles</a:t>
            </a:r>
          </a:p>
          <a:p>
            <a:pPr marL="285750" indent="-285750">
              <a:spcBef>
                <a:spcPts val="432"/>
              </a:spcBef>
              <a:buClr>
                <a:srgbClr val="0070C0"/>
              </a:buClr>
              <a:buFont typeface="Arial" panose="020B0604020202020204" pitchFamily="34" charset="0"/>
              <a:buChar char="•"/>
            </a:pPr>
            <a:r>
              <a:rPr lang="en-GB" sz="2394"/>
              <a:t>First level. </a:t>
            </a:r>
          </a:p>
          <a:p>
            <a:pPr marL="1077030" marR="0" lvl="1" indent="0" algn="l" defTabSz="1215848" rtl="0" eaLnBrk="1" fontAlgn="base" latinLnBrk="0" hangingPunct="1">
              <a:lnSpc>
                <a:spcPct val="119000"/>
              </a:lnSpc>
              <a:spcBef>
                <a:spcPts val="574"/>
              </a:spcBef>
              <a:spcAft>
                <a:spcPct val="0"/>
              </a:spcAft>
              <a:buClr>
                <a:srgbClr val="0070C0"/>
              </a:buClr>
              <a:buSzTx/>
              <a:buFont typeface="Verdana" panose="020B0604030504040204" pitchFamily="34" charset="0"/>
              <a:buChar char="─"/>
              <a:tabLst/>
              <a:defRPr/>
            </a:pPr>
            <a:r>
              <a:rPr lang="en-GB" sz="2394"/>
              <a:t> </a:t>
            </a:r>
            <a:r>
              <a:rPr lang="en-US" sz="2394"/>
              <a:t>Second level</a:t>
            </a:r>
          </a:p>
          <a:p>
            <a:pPr lvl="2"/>
            <a:r>
              <a:rPr lang="en-US"/>
              <a:t>Third level</a:t>
            </a:r>
          </a:p>
          <a:p>
            <a:pPr lvl="3"/>
            <a:r>
              <a:rPr lang="en-US"/>
              <a:t>Fourth level</a:t>
            </a:r>
          </a:p>
          <a:p>
            <a:pPr lvl="4"/>
            <a:r>
              <a:rPr lang="en-US"/>
              <a:t>Fifth level</a:t>
            </a:r>
            <a:endParaRPr lang="en-US" noProof="0"/>
          </a:p>
        </p:txBody>
      </p:sp>
      <p:sp>
        <p:nvSpPr>
          <p:cNvPr id="4" name="Title 3"/>
          <p:cNvSpPr>
            <a:spLocks noGrp="1"/>
          </p:cNvSpPr>
          <p:nvPr>
            <p:ph type="title"/>
          </p:nvPr>
        </p:nvSpPr>
        <p:spPr>
          <a:xfrm>
            <a:off x="190502" y="144615"/>
            <a:ext cx="9567863" cy="461665"/>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4247832956"/>
      </p:ext>
    </p:extLst>
  </p:cSld>
  <p:clrMapOvr>
    <a:masterClrMapping/>
  </p:clrMapOvr>
  <p:hf hdr="0" ftr="0"/>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65740" y="996104"/>
            <a:ext cx="11664000" cy="5097600"/>
          </a:xfrm>
          <a:prstGeom prst="rect">
            <a:avLst/>
          </a:prstGeom>
        </p:spPr>
        <p:txBody>
          <a:bodyPr/>
          <a:lstStyle>
            <a:lvl1pPr marL="284978" indent="-284978">
              <a:spcBef>
                <a:spcPts val="431"/>
              </a:spcBef>
              <a:buClr>
                <a:srgbClr val="0070C0"/>
              </a:buClr>
              <a:buFont typeface="Arial" panose="020B0604020202020204" pitchFamily="34" charset="0"/>
              <a:buChar char="•"/>
              <a:defRPr baseline="0"/>
            </a:lvl1pPr>
            <a:lvl2pPr marL="1077030" marR="0" indent="0" algn="l" defTabSz="1215848" rtl="0" eaLnBrk="1" fontAlgn="base" latinLnBrk="0" hangingPunct="1">
              <a:lnSpc>
                <a:spcPct val="119000"/>
              </a:lnSpc>
              <a:spcBef>
                <a:spcPts val="574"/>
              </a:spcBef>
              <a:spcAft>
                <a:spcPct val="0"/>
              </a:spcAft>
              <a:buClr>
                <a:srgbClr val="0070C0"/>
              </a:buClr>
              <a:buSzTx/>
              <a:buFont typeface="Verdana" panose="020B0604030504040204" pitchFamily="34" charset="0"/>
              <a:buChar char="─"/>
              <a:tabLst/>
              <a:defRPr/>
            </a:lvl2pPr>
            <a:lvl3pPr marL="2251592" indent="-379952">
              <a:buFont typeface="Courier New" panose="02070309020205020404" pitchFamily="49" charset="0"/>
              <a:buChar char="o"/>
              <a:defRPr/>
            </a:lvl3pPr>
          </a:lstStyle>
          <a:p>
            <a:pPr lvl="0"/>
            <a:r>
              <a:rPr lang="en-US"/>
              <a:t>Click to edit Master text styles</a:t>
            </a:r>
          </a:p>
          <a:p>
            <a:pPr marL="285750" indent="-285750">
              <a:spcBef>
                <a:spcPts val="432"/>
              </a:spcBef>
              <a:buClr>
                <a:srgbClr val="0070C0"/>
              </a:buClr>
              <a:buFont typeface="Arial" panose="020B0604020202020204" pitchFamily="34" charset="0"/>
              <a:buChar char="•"/>
            </a:pPr>
            <a:r>
              <a:rPr lang="en-GB" sz="2394"/>
              <a:t>First level. </a:t>
            </a:r>
          </a:p>
          <a:p>
            <a:pPr marL="1077030" marR="0" lvl="1" indent="0" algn="l" defTabSz="1215848" rtl="0" eaLnBrk="1" fontAlgn="base" latinLnBrk="0" hangingPunct="1">
              <a:lnSpc>
                <a:spcPct val="119000"/>
              </a:lnSpc>
              <a:spcBef>
                <a:spcPts val="574"/>
              </a:spcBef>
              <a:spcAft>
                <a:spcPct val="0"/>
              </a:spcAft>
              <a:buClr>
                <a:srgbClr val="0070C0"/>
              </a:buClr>
              <a:buSzTx/>
              <a:buFont typeface="Verdana" panose="020B0604030504040204" pitchFamily="34" charset="0"/>
              <a:buChar char="─"/>
              <a:tabLst/>
              <a:defRPr/>
            </a:pPr>
            <a:r>
              <a:rPr lang="en-GB" sz="2394"/>
              <a:t> </a:t>
            </a:r>
            <a:r>
              <a:rPr lang="en-US" sz="2394"/>
              <a:t>Second level</a:t>
            </a:r>
          </a:p>
          <a:p>
            <a:pPr lvl="2"/>
            <a:r>
              <a:rPr lang="en-US"/>
              <a:t>Third level</a:t>
            </a:r>
          </a:p>
          <a:p>
            <a:pPr lvl="3"/>
            <a:r>
              <a:rPr lang="en-US"/>
              <a:t>Fourth level</a:t>
            </a:r>
          </a:p>
          <a:p>
            <a:pPr lvl="4"/>
            <a:r>
              <a:rPr lang="en-US"/>
              <a:t>Fifth level</a:t>
            </a:r>
            <a:endParaRPr lang="en-US" noProof="0"/>
          </a:p>
        </p:txBody>
      </p:sp>
      <p:sp>
        <p:nvSpPr>
          <p:cNvPr id="4" name="Title 3"/>
          <p:cNvSpPr>
            <a:spLocks noGrp="1"/>
          </p:cNvSpPr>
          <p:nvPr>
            <p:ph type="title"/>
          </p:nvPr>
        </p:nvSpPr>
        <p:spPr>
          <a:xfrm>
            <a:off x="190502" y="144615"/>
            <a:ext cx="9567863" cy="461665"/>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3905774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320259174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0">
              <a:defRPr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noProof="0"/>
          </a:p>
        </p:txBody>
      </p:sp>
    </p:spTree>
    <p:extLst>
      <p:ext uri="{BB962C8B-B14F-4D97-AF65-F5344CB8AC3E}">
        <p14:creationId xmlns:p14="http://schemas.microsoft.com/office/powerpoint/2010/main" val="261452508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231227-C1AD-40AC-B734-F60901A309C7}" type="datetimeFigureOut">
              <a:rPr lang="en-001" smtClean="0"/>
              <a:t>06/19/2024</a:t>
            </a:fld>
            <a:endParaRPr lang="en-001"/>
          </a:p>
        </p:txBody>
      </p:sp>
      <p:sp>
        <p:nvSpPr>
          <p:cNvPr id="3" name="Footer Placeholder 2"/>
          <p:cNvSpPr>
            <a:spLocks noGrp="1"/>
          </p:cNvSpPr>
          <p:nvPr>
            <p:ph type="ftr" sz="quarter" idx="11"/>
          </p:nvPr>
        </p:nvSpPr>
        <p:spPr/>
        <p:txBody>
          <a:bodyPr/>
          <a:lstStyle/>
          <a:p>
            <a:endParaRPr lang="en-001"/>
          </a:p>
        </p:txBody>
      </p:sp>
      <p:sp>
        <p:nvSpPr>
          <p:cNvPr id="4" name="Slide Number Placeholder 3"/>
          <p:cNvSpPr>
            <a:spLocks noGrp="1"/>
          </p:cNvSpPr>
          <p:nvPr>
            <p:ph type="sldNum" sz="quarter" idx="12"/>
          </p:nvPr>
        </p:nvSpPr>
        <p:spPr/>
        <p:txBody>
          <a:bodyPr/>
          <a:lstStyle/>
          <a:p>
            <a:fld id="{6A119D76-7CE0-43AD-A049-B1D1CEC2D25B}" type="slidenum">
              <a:rPr lang="en-001" smtClean="0"/>
              <a:t>‹#›</a:t>
            </a:fld>
            <a:endParaRPr lang="en-001"/>
          </a:p>
        </p:txBody>
      </p:sp>
    </p:spTree>
    <p:extLst>
      <p:ext uri="{BB962C8B-B14F-4D97-AF65-F5344CB8AC3E}">
        <p14:creationId xmlns:p14="http://schemas.microsoft.com/office/powerpoint/2010/main" val="240053464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pic>
        <p:nvPicPr>
          <p:cNvPr id="8" name="Picture 7" descr="16950723446_e7d8e1bfb9_o.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28852" b="48267"/>
          <a:stretch/>
        </p:blipFill>
        <p:spPr>
          <a:xfrm rot="5400000">
            <a:off x="2667003" y="-2667001"/>
            <a:ext cx="6858001" cy="12192001"/>
          </a:xfrm>
          <a:prstGeom prst="rect">
            <a:avLst/>
          </a:prstGeom>
        </p:spPr>
      </p:pic>
      <p:sp>
        <p:nvSpPr>
          <p:cNvPr id="37" name="TextBox 36">
            <a:extLst>
              <a:ext uri="{FF2B5EF4-FFF2-40B4-BE49-F238E27FC236}">
                <a16:creationId xmlns:a16="http://schemas.microsoft.com/office/drawing/2014/main" id="{5D065585-D214-E34D-9C40-2D63B348206A}"/>
              </a:ext>
            </a:extLst>
          </p:cNvPr>
          <p:cNvSpPr txBox="1"/>
          <p:nvPr userDrawn="1"/>
        </p:nvSpPr>
        <p:spPr>
          <a:xfrm>
            <a:off x="51409" y="6231801"/>
            <a:ext cx="4613189" cy="276999"/>
          </a:xfrm>
          <a:prstGeom prst="rect">
            <a:avLst/>
          </a:prstGeom>
          <a:noFill/>
        </p:spPr>
        <p:txBody>
          <a:bodyPr wrap="square" rtlCol="0">
            <a:spAutoFit/>
          </a:bodyPr>
          <a:lstStyle/>
          <a:p>
            <a:r>
              <a:rPr lang="en-GB" sz="1197">
                <a:solidFill>
                  <a:schemeClr val="bg1"/>
                </a:solidFill>
                <a:latin typeface="Arial" panose="020B0604020202020204" pitchFamily="34" charset="0"/>
                <a:cs typeface="Arial" panose="020B0604020202020204" pitchFamily="34" charset="0"/>
              </a:rPr>
              <a:t>ESA UNCLASSIFIED – For Official Use </a:t>
            </a:r>
          </a:p>
        </p:txBody>
      </p:sp>
      <p:pic>
        <p:nvPicPr>
          <p:cNvPr id="90" name="Picture 89">
            <a:extLst>
              <a:ext uri="{FF2B5EF4-FFF2-40B4-BE49-F238E27FC236}">
                <a16:creationId xmlns:a16="http://schemas.microsoft.com/office/drawing/2014/main" id="{1CCBFAEE-10E0-784B-9894-DEBB5F8C1CA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636804" y="6556081"/>
            <a:ext cx="2182560" cy="141224"/>
          </a:xfrm>
          <a:prstGeom prst="rect">
            <a:avLst/>
          </a:prstGeom>
        </p:spPr>
      </p:pic>
      <p:pic>
        <p:nvPicPr>
          <p:cNvPr id="91" name="Picture 90">
            <a:extLst>
              <a:ext uri="{FF2B5EF4-FFF2-40B4-BE49-F238E27FC236}">
                <a16:creationId xmlns:a16="http://schemas.microsoft.com/office/drawing/2014/main" id="{0B07B572-E4F9-BF4A-80A7-44FBFF78E78C}"/>
              </a:ext>
            </a:extLst>
          </p:cNvPr>
          <p:cNvPicPr>
            <a:picLocks noChangeAspect="1"/>
          </p:cNvPicPr>
          <p:nvPr userDrawn="1"/>
        </p:nvPicPr>
        <p:blipFill rotWithShape="1">
          <a:blip r:embed="rId4">
            <a:lum bright="70000" contrast="-70000"/>
          </a:blip>
          <a:srcRect l="16733" t="28956" r="16294" b="28994"/>
          <a:stretch/>
        </p:blipFill>
        <p:spPr>
          <a:xfrm>
            <a:off x="10701869" y="121923"/>
            <a:ext cx="1409713" cy="555415"/>
          </a:xfrm>
          <a:prstGeom prst="rect">
            <a:avLst/>
          </a:prstGeom>
        </p:spPr>
      </p:pic>
      <p:grpSp>
        <p:nvGrpSpPr>
          <p:cNvPr id="32" name="Group 31">
            <a:extLst>
              <a:ext uri="{FF2B5EF4-FFF2-40B4-BE49-F238E27FC236}">
                <a16:creationId xmlns:a16="http://schemas.microsoft.com/office/drawing/2014/main" id="{4795F228-4534-4C49-B940-F286B41BC43D}"/>
              </a:ext>
            </a:extLst>
          </p:cNvPr>
          <p:cNvGrpSpPr>
            <a:grpSpLocks noChangeAspect="1"/>
          </p:cNvGrpSpPr>
          <p:nvPr userDrawn="1"/>
        </p:nvGrpSpPr>
        <p:grpSpPr>
          <a:xfrm>
            <a:off x="226690" y="6569738"/>
            <a:ext cx="8660215" cy="129619"/>
            <a:chOff x="1076500" y="4469696"/>
            <a:chExt cx="9628745" cy="144114"/>
          </a:xfrm>
        </p:grpSpPr>
        <p:pic>
          <p:nvPicPr>
            <p:cNvPr id="33" name="Picture 32" descr="de.png">
              <a:extLst>
                <a:ext uri="{FF2B5EF4-FFF2-40B4-BE49-F238E27FC236}">
                  <a16:creationId xmlns:a16="http://schemas.microsoft.com/office/drawing/2014/main" id="{8499C94D-46C6-5145-A1F2-2A45B7EC4E8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76500" y="4469696"/>
              <a:ext cx="217977" cy="144114"/>
            </a:xfrm>
            <a:prstGeom prst="rect">
              <a:avLst/>
            </a:prstGeom>
            <a:ln>
              <a:noFill/>
            </a:ln>
          </p:spPr>
        </p:pic>
        <p:pic>
          <p:nvPicPr>
            <p:cNvPr id="34" name="Picture 33" descr="at.png">
              <a:extLst>
                <a:ext uri="{FF2B5EF4-FFF2-40B4-BE49-F238E27FC236}">
                  <a16:creationId xmlns:a16="http://schemas.microsoft.com/office/drawing/2014/main" id="{7A9BEA7A-10CD-6248-9AAB-D0A5C106DA93}"/>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447640" y="4469696"/>
              <a:ext cx="217977" cy="144114"/>
            </a:xfrm>
            <a:prstGeom prst="rect">
              <a:avLst/>
            </a:prstGeom>
            <a:ln>
              <a:noFill/>
            </a:ln>
          </p:spPr>
        </p:pic>
        <p:pic>
          <p:nvPicPr>
            <p:cNvPr id="35" name="Picture 34" descr="be.png">
              <a:extLst>
                <a:ext uri="{FF2B5EF4-FFF2-40B4-BE49-F238E27FC236}">
                  <a16:creationId xmlns:a16="http://schemas.microsoft.com/office/drawing/2014/main" id="{1DEB47BB-AB37-FB4B-A70A-4A98F78C0B2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818780" y="4469696"/>
              <a:ext cx="217977" cy="144114"/>
            </a:xfrm>
            <a:prstGeom prst="rect">
              <a:avLst/>
            </a:prstGeom>
            <a:ln>
              <a:noFill/>
            </a:ln>
          </p:spPr>
        </p:pic>
        <p:pic>
          <p:nvPicPr>
            <p:cNvPr id="36" name="Picture 35" descr="dk.png">
              <a:extLst>
                <a:ext uri="{FF2B5EF4-FFF2-40B4-BE49-F238E27FC236}">
                  <a16:creationId xmlns:a16="http://schemas.microsoft.com/office/drawing/2014/main" id="{F7E8212E-CE5A-B04D-9631-C622CEEBDFB0}"/>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189920" y="4469696"/>
              <a:ext cx="217977" cy="144114"/>
            </a:xfrm>
            <a:prstGeom prst="rect">
              <a:avLst/>
            </a:prstGeom>
            <a:ln>
              <a:noFill/>
            </a:ln>
          </p:spPr>
        </p:pic>
        <p:pic>
          <p:nvPicPr>
            <p:cNvPr id="38" name="Picture 37" descr="es.png">
              <a:extLst>
                <a:ext uri="{FF2B5EF4-FFF2-40B4-BE49-F238E27FC236}">
                  <a16:creationId xmlns:a16="http://schemas.microsoft.com/office/drawing/2014/main" id="{26C23BB9-4FBD-234B-B7AD-3B4BD68E73BD}"/>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2561060" y="4469696"/>
              <a:ext cx="217977" cy="144114"/>
            </a:xfrm>
            <a:prstGeom prst="rect">
              <a:avLst/>
            </a:prstGeom>
            <a:ln>
              <a:noFill/>
            </a:ln>
          </p:spPr>
        </p:pic>
        <p:pic>
          <p:nvPicPr>
            <p:cNvPr id="39" name="Picture 38" descr="ee.png">
              <a:extLst>
                <a:ext uri="{FF2B5EF4-FFF2-40B4-BE49-F238E27FC236}">
                  <a16:creationId xmlns:a16="http://schemas.microsoft.com/office/drawing/2014/main" id="{EAABBA7E-C587-6D46-9A7C-AE2047921109}"/>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2932200" y="4469696"/>
              <a:ext cx="217977" cy="144114"/>
            </a:xfrm>
            <a:prstGeom prst="rect">
              <a:avLst/>
            </a:prstGeom>
            <a:ln>
              <a:noFill/>
            </a:ln>
          </p:spPr>
        </p:pic>
        <p:pic>
          <p:nvPicPr>
            <p:cNvPr id="40" name="Picture 39" descr="fi.png">
              <a:extLst>
                <a:ext uri="{FF2B5EF4-FFF2-40B4-BE49-F238E27FC236}">
                  <a16:creationId xmlns:a16="http://schemas.microsoft.com/office/drawing/2014/main" id="{E6ABD270-152E-B64A-A3FD-7DA5639EFC7E}"/>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3303340" y="4469696"/>
              <a:ext cx="217977" cy="144114"/>
            </a:xfrm>
            <a:prstGeom prst="rect">
              <a:avLst/>
            </a:prstGeom>
            <a:ln>
              <a:noFill/>
            </a:ln>
          </p:spPr>
        </p:pic>
        <p:pic>
          <p:nvPicPr>
            <p:cNvPr id="41" name="Picture 40" descr="fr.png">
              <a:extLst>
                <a:ext uri="{FF2B5EF4-FFF2-40B4-BE49-F238E27FC236}">
                  <a16:creationId xmlns:a16="http://schemas.microsoft.com/office/drawing/2014/main" id="{C0EDA117-514D-B644-9C5E-329E10C39422}"/>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3674480" y="4469696"/>
              <a:ext cx="217977" cy="144114"/>
            </a:xfrm>
            <a:prstGeom prst="rect">
              <a:avLst/>
            </a:prstGeom>
            <a:ln>
              <a:noFill/>
            </a:ln>
          </p:spPr>
        </p:pic>
        <p:pic>
          <p:nvPicPr>
            <p:cNvPr id="42" name="Picture 41" descr="gr.png">
              <a:extLst>
                <a:ext uri="{FF2B5EF4-FFF2-40B4-BE49-F238E27FC236}">
                  <a16:creationId xmlns:a16="http://schemas.microsoft.com/office/drawing/2014/main" id="{4B0AC34B-9D52-864A-B0F9-F5F7229F2A19}"/>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045620" y="4469696"/>
              <a:ext cx="217977" cy="144114"/>
            </a:xfrm>
            <a:prstGeom prst="rect">
              <a:avLst/>
            </a:prstGeom>
            <a:ln>
              <a:noFill/>
            </a:ln>
          </p:spPr>
        </p:pic>
        <p:pic>
          <p:nvPicPr>
            <p:cNvPr id="43" name="Picture 42" descr="hu.png">
              <a:extLst>
                <a:ext uri="{FF2B5EF4-FFF2-40B4-BE49-F238E27FC236}">
                  <a16:creationId xmlns:a16="http://schemas.microsoft.com/office/drawing/2014/main" id="{473E8FE0-ECF3-AA48-96AA-11B6C1095210}"/>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416760" y="4469696"/>
              <a:ext cx="217977" cy="144114"/>
            </a:xfrm>
            <a:prstGeom prst="rect">
              <a:avLst/>
            </a:prstGeom>
            <a:ln>
              <a:noFill/>
            </a:ln>
          </p:spPr>
        </p:pic>
        <p:pic>
          <p:nvPicPr>
            <p:cNvPr id="44" name="Picture 43" descr="ie.png">
              <a:extLst>
                <a:ext uri="{FF2B5EF4-FFF2-40B4-BE49-F238E27FC236}">
                  <a16:creationId xmlns:a16="http://schemas.microsoft.com/office/drawing/2014/main" id="{C0ED0A0F-2956-4045-98CA-8B935B3F0E85}"/>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4787900" y="4469696"/>
              <a:ext cx="217977" cy="144114"/>
            </a:xfrm>
            <a:prstGeom prst="rect">
              <a:avLst/>
            </a:prstGeom>
            <a:ln>
              <a:noFill/>
            </a:ln>
          </p:spPr>
        </p:pic>
        <p:pic>
          <p:nvPicPr>
            <p:cNvPr id="45" name="Picture 44" descr="it.png">
              <a:extLst>
                <a:ext uri="{FF2B5EF4-FFF2-40B4-BE49-F238E27FC236}">
                  <a16:creationId xmlns:a16="http://schemas.microsoft.com/office/drawing/2014/main" id="{D85F234A-F895-9441-8211-269BF8D75800}"/>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5159040" y="4469696"/>
              <a:ext cx="217977" cy="144114"/>
            </a:xfrm>
            <a:prstGeom prst="rect">
              <a:avLst/>
            </a:prstGeom>
            <a:ln>
              <a:noFill/>
            </a:ln>
          </p:spPr>
        </p:pic>
        <p:pic>
          <p:nvPicPr>
            <p:cNvPr id="46" name="Picture 45" descr="lu.png">
              <a:extLst>
                <a:ext uri="{FF2B5EF4-FFF2-40B4-BE49-F238E27FC236}">
                  <a16:creationId xmlns:a16="http://schemas.microsoft.com/office/drawing/2014/main" id="{F2A62EA0-6390-9E4D-A7DB-6D88CB694868}"/>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530180" y="4469696"/>
              <a:ext cx="217977" cy="144114"/>
            </a:xfrm>
            <a:prstGeom prst="rect">
              <a:avLst/>
            </a:prstGeom>
            <a:ln>
              <a:noFill/>
            </a:ln>
          </p:spPr>
        </p:pic>
        <p:pic>
          <p:nvPicPr>
            <p:cNvPr id="47" name="Picture 46" descr="no.png">
              <a:extLst>
                <a:ext uri="{FF2B5EF4-FFF2-40B4-BE49-F238E27FC236}">
                  <a16:creationId xmlns:a16="http://schemas.microsoft.com/office/drawing/2014/main" id="{F0782447-11F7-A34A-AD0C-CF844EC85B9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901320" y="4469696"/>
              <a:ext cx="217977" cy="144114"/>
            </a:xfrm>
            <a:prstGeom prst="rect">
              <a:avLst/>
            </a:prstGeom>
            <a:ln>
              <a:noFill/>
            </a:ln>
          </p:spPr>
        </p:pic>
        <p:pic>
          <p:nvPicPr>
            <p:cNvPr id="48" name="Picture 47" descr="nl.png">
              <a:extLst>
                <a:ext uri="{FF2B5EF4-FFF2-40B4-BE49-F238E27FC236}">
                  <a16:creationId xmlns:a16="http://schemas.microsoft.com/office/drawing/2014/main" id="{F80CAEC9-A1FF-AE42-9C5E-D214D93F10C0}"/>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6272460" y="4469696"/>
              <a:ext cx="217977" cy="144114"/>
            </a:xfrm>
            <a:prstGeom prst="rect">
              <a:avLst/>
            </a:prstGeom>
            <a:ln>
              <a:noFill/>
            </a:ln>
          </p:spPr>
        </p:pic>
        <p:pic>
          <p:nvPicPr>
            <p:cNvPr id="49" name="Picture 48" descr="pl.png">
              <a:extLst>
                <a:ext uri="{FF2B5EF4-FFF2-40B4-BE49-F238E27FC236}">
                  <a16:creationId xmlns:a16="http://schemas.microsoft.com/office/drawing/2014/main" id="{619BCC60-2884-874E-85FB-334FAB1D2025}"/>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6643600" y="4469696"/>
              <a:ext cx="217977" cy="144114"/>
            </a:xfrm>
            <a:prstGeom prst="rect">
              <a:avLst/>
            </a:prstGeom>
            <a:ln>
              <a:noFill/>
            </a:ln>
          </p:spPr>
        </p:pic>
        <p:pic>
          <p:nvPicPr>
            <p:cNvPr id="50" name="Picture 49" descr="pt.png">
              <a:extLst>
                <a:ext uri="{FF2B5EF4-FFF2-40B4-BE49-F238E27FC236}">
                  <a16:creationId xmlns:a16="http://schemas.microsoft.com/office/drawing/2014/main" id="{B3BC0347-BFE1-B64B-B40C-79CFC962A63A}"/>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7014740" y="4469696"/>
              <a:ext cx="217977" cy="144114"/>
            </a:xfrm>
            <a:prstGeom prst="rect">
              <a:avLst/>
            </a:prstGeom>
            <a:ln>
              <a:noFill/>
            </a:ln>
          </p:spPr>
        </p:pic>
        <p:pic>
          <p:nvPicPr>
            <p:cNvPr id="51" name="Picture 50" descr="cz.png">
              <a:extLst>
                <a:ext uri="{FF2B5EF4-FFF2-40B4-BE49-F238E27FC236}">
                  <a16:creationId xmlns:a16="http://schemas.microsoft.com/office/drawing/2014/main" id="{CCB5909D-5B71-F640-A3CF-48E79BBF661F}"/>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7385880" y="4469696"/>
              <a:ext cx="217977" cy="144114"/>
            </a:xfrm>
            <a:prstGeom prst="rect">
              <a:avLst/>
            </a:prstGeom>
            <a:ln>
              <a:noFill/>
            </a:ln>
          </p:spPr>
        </p:pic>
        <p:pic>
          <p:nvPicPr>
            <p:cNvPr id="52" name="Picture 51" descr="ro.png">
              <a:extLst>
                <a:ext uri="{FF2B5EF4-FFF2-40B4-BE49-F238E27FC236}">
                  <a16:creationId xmlns:a16="http://schemas.microsoft.com/office/drawing/2014/main" id="{CED6EFE8-605A-F542-B1D6-8056ADBBBC51}"/>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7757020" y="4469696"/>
              <a:ext cx="217977" cy="144114"/>
            </a:xfrm>
            <a:prstGeom prst="rect">
              <a:avLst/>
            </a:prstGeom>
            <a:ln>
              <a:noFill/>
            </a:ln>
          </p:spPr>
        </p:pic>
        <p:pic>
          <p:nvPicPr>
            <p:cNvPr id="53" name="Picture 52" descr="se.png">
              <a:extLst>
                <a:ext uri="{FF2B5EF4-FFF2-40B4-BE49-F238E27FC236}">
                  <a16:creationId xmlns:a16="http://schemas.microsoft.com/office/drawing/2014/main" id="{C000DF7C-8E98-B448-827F-11756CAAD41B}"/>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8499300" y="4469696"/>
              <a:ext cx="217977" cy="144114"/>
            </a:xfrm>
            <a:prstGeom prst="rect">
              <a:avLst/>
            </a:prstGeom>
            <a:ln>
              <a:noFill/>
            </a:ln>
          </p:spPr>
        </p:pic>
        <p:pic>
          <p:nvPicPr>
            <p:cNvPr id="54" name="Picture 53" descr="ch.png">
              <a:extLst>
                <a:ext uri="{FF2B5EF4-FFF2-40B4-BE49-F238E27FC236}">
                  <a16:creationId xmlns:a16="http://schemas.microsoft.com/office/drawing/2014/main" id="{232FD42B-7A15-574B-B8BE-E2042D5EDFE5}"/>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8870442" y="4469696"/>
              <a:ext cx="217977" cy="144114"/>
            </a:xfrm>
            <a:prstGeom prst="rect">
              <a:avLst/>
            </a:prstGeom>
            <a:ln>
              <a:noFill/>
            </a:ln>
          </p:spPr>
        </p:pic>
        <p:pic>
          <p:nvPicPr>
            <p:cNvPr id="55" name="Picture 54" descr="uk.png">
              <a:extLst>
                <a:ext uri="{FF2B5EF4-FFF2-40B4-BE49-F238E27FC236}">
                  <a16:creationId xmlns:a16="http://schemas.microsoft.com/office/drawing/2014/main" id="{FD8B027B-F26D-7B49-B8DD-830C0F1ED78C}"/>
                </a:ext>
              </a:extLst>
            </p:cNvPr>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8128160" y="4469696"/>
              <a:ext cx="217977" cy="144114"/>
            </a:xfrm>
            <a:prstGeom prst="rect">
              <a:avLst/>
            </a:prstGeom>
            <a:ln>
              <a:noFill/>
            </a:ln>
          </p:spPr>
        </p:pic>
        <p:pic>
          <p:nvPicPr>
            <p:cNvPr id="56" name="Picture 55">
              <a:extLst>
                <a:ext uri="{FF2B5EF4-FFF2-40B4-BE49-F238E27FC236}">
                  <a16:creationId xmlns:a16="http://schemas.microsoft.com/office/drawing/2014/main" id="{E0D4FE79-E6AA-3B4F-8ADF-1B919952519E}"/>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9408598" y="4469696"/>
              <a:ext cx="216000" cy="144000"/>
            </a:xfrm>
            <a:prstGeom prst="rect">
              <a:avLst/>
            </a:prstGeom>
          </p:spPr>
        </p:pic>
        <p:pic>
          <p:nvPicPr>
            <p:cNvPr id="57" name="Picture 56">
              <a:extLst>
                <a:ext uri="{FF2B5EF4-FFF2-40B4-BE49-F238E27FC236}">
                  <a16:creationId xmlns:a16="http://schemas.microsoft.com/office/drawing/2014/main" id="{B7D53560-AF68-794E-942C-181A71074869}"/>
                </a:ext>
              </a:extLst>
            </p:cNvPr>
            <p:cNvPicPr>
              <a:picLocks noChangeAspect="1"/>
            </p:cNvPicPr>
            <p:nvPr userDrawn="1"/>
          </p:nvPicPr>
          <p:blipFill>
            <a:blip r:embed="rId28"/>
            <a:stretch>
              <a:fillRect/>
            </a:stretch>
          </p:blipFill>
          <p:spPr>
            <a:xfrm>
              <a:off x="9768386" y="4469696"/>
              <a:ext cx="216000" cy="144000"/>
            </a:xfrm>
            <a:prstGeom prst="rect">
              <a:avLst/>
            </a:prstGeom>
          </p:spPr>
        </p:pic>
        <p:pic>
          <p:nvPicPr>
            <p:cNvPr id="58" name="Picture 57" descr="ca.png">
              <a:extLst>
                <a:ext uri="{FF2B5EF4-FFF2-40B4-BE49-F238E27FC236}">
                  <a16:creationId xmlns:a16="http://schemas.microsoft.com/office/drawing/2014/main" id="{25BCE5D7-77F6-1C46-8D21-21932F49CB93}"/>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0489245" y="4469696"/>
              <a:ext cx="216000" cy="142807"/>
            </a:xfrm>
            <a:prstGeom prst="rect">
              <a:avLst/>
            </a:prstGeom>
            <a:ln>
              <a:noFill/>
            </a:ln>
          </p:spPr>
        </p:pic>
        <p:pic>
          <p:nvPicPr>
            <p:cNvPr id="59" name="Picture 58" descr="si.png">
              <a:extLst>
                <a:ext uri="{FF2B5EF4-FFF2-40B4-BE49-F238E27FC236}">
                  <a16:creationId xmlns:a16="http://schemas.microsoft.com/office/drawing/2014/main" id="{89202708-1853-6041-80C2-6FDF3FBFFF9F}"/>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10128174" y="4469696"/>
              <a:ext cx="217284" cy="143656"/>
            </a:xfrm>
            <a:prstGeom prst="rect">
              <a:avLst/>
            </a:prstGeom>
          </p:spPr>
        </p:pic>
      </p:grpSp>
    </p:spTree>
    <p:extLst>
      <p:ext uri="{BB962C8B-B14F-4D97-AF65-F5344CB8AC3E}">
        <p14:creationId xmlns:p14="http://schemas.microsoft.com/office/powerpoint/2010/main" val="341841253"/>
      </p:ext>
    </p:extLst>
  </p:cSld>
  <p:clrMapOvr>
    <a:masterClrMapping/>
  </p:clrMapOvr>
  <p:hf sldNum="0" hdr="0" dt="0"/>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56323" name="Rectangle 2"/>
          <p:cNvSpPr>
            <a:spLocks noGrp="1" noChangeArrowheads="1"/>
          </p:cNvSpPr>
          <p:nvPr>
            <p:ph type="subTitle" idx="1"/>
          </p:nvPr>
        </p:nvSpPr>
        <p:spPr>
          <a:xfrm>
            <a:off x="819148" y="3886202"/>
            <a:ext cx="10598400" cy="491994"/>
          </a:xfrm>
          <a:prstGeom prst="rect">
            <a:avLst/>
          </a:prstGeom>
        </p:spPr>
        <p:txBody>
          <a:bodyPr wrap="square">
            <a:spAutoFit/>
          </a:bodyPr>
          <a:lstStyle>
            <a:lvl1pPr marL="0" indent="0">
              <a:buFont typeface="Verdana" pitchFamily="34" charset="0"/>
              <a:buNone/>
              <a:defRPr sz="2394"/>
            </a:lvl1pPr>
          </a:lstStyle>
          <a:p>
            <a:pPr lvl="0"/>
            <a:r>
              <a:rPr lang="en-US" noProof="0"/>
              <a:t>Click to edit Master subtitle style</a:t>
            </a:r>
            <a:endParaRPr lang="en-GB" noProof="0"/>
          </a:p>
        </p:txBody>
      </p:sp>
      <p:sp>
        <p:nvSpPr>
          <p:cNvPr id="56325" name="Rectangle 6"/>
          <p:cNvSpPr>
            <a:spLocks noGrp="1" noChangeArrowheads="1"/>
          </p:cNvSpPr>
          <p:nvPr>
            <p:ph type="ctrTitle"/>
          </p:nvPr>
        </p:nvSpPr>
        <p:spPr>
          <a:xfrm>
            <a:off x="783170" y="2474795"/>
            <a:ext cx="10596033" cy="779700"/>
          </a:xfrm>
          <a:prstGeom prst="rect">
            <a:avLst/>
          </a:prstGeom>
        </p:spPr>
        <p:txBody>
          <a:bodyPr/>
          <a:lstStyle>
            <a:lvl1pPr>
              <a:defRPr sz="4255">
                <a:solidFill>
                  <a:schemeClr val="accent1"/>
                </a:solidFill>
              </a:defRPr>
            </a:lvl1pPr>
          </a:lstStyle>
          <a:p>
            <a:pPr lvl="0"/>
            <a:r>
              <a:rPr lang="en-US" noProof="0"/>
              <a:t>Click to edit Master title style</a:t>
            </a:r>
            <a:endParaRPr lang="en-GB" noProof="0"/>
          </a:p>
        </p:txBody>
      </p:sp>
      <p:sp>
        <p:nvSpPr>
          <p:cNvPr id="56347" name="Text Box 27"/>
          <p:cNvSpPr txBox="1">
            <a:spLocks noChangeArrowheads="1"/>
          </p:cNvSpPr>
          <p:nvPr userDrawn="1"/>
        </p:nvSpPr>
        <p:spPr bwMode="auto">
          <a:xfrm>
            <a:off x="842434" y="5680793"/>
            <a:ext cx="6688667" cy="995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p>
            <a:pPr marL="0" marR="0" lvl="0" indent="0" algn="l" defTabSz="911908" rtl="0" eaLnBrk="0" fontAlgn="base" latinLnBrk="0" hangingPunct="0">
              <a:lnSpc>
                <a:spcPct val="100000"/>
              </a:lnSpc>
              <a:spcBef>
                <a:spcPct val="50000"/>
              </a:spcBef>
              <a:spcAft>
                <a:spcPct val="0"/>
              </a:spcAft>
              <a:buClrTx/>
              <a:buSzTx/>
              <a:buFontTx/>
              <a:buNone/>
              <a:tabLst/>
              <a:defRPr/>
            </a:pPr>
            <a:r>
              <a:rPr kumimoji="0" lang="en-US" sz="1064" b="0" i="0" u="none" strike="noStrike" kern="1200" cap="none" spc="0" normalizeH="0" baseline="0" noProof="0">
                <a:ln>
                  <a:noFill/>
                </a:ln>
                <a:solidFill>
                  <a:srgbClr val="000000"/>
                </a:solidFill>
                <a:effectLst/>
                <a:uLnTx/>
                <a:uFillTx/>
                <a:latin typeface="Verdana" pitchFamily="34" charset="0"/>
                <a:ea typeface="MS PGothic" pitchFamily="34" charset="-128"/>
                <a:cs typeface="+mn-cs"/>
              </a:rPr>
              <a:t>Issue/Revision: 0.0</a:t>
            </a:r>
          </a:p>
          <a:p>
            <a:pPr marL="0" marR="0" lvl="0" indent="0" algn="l" defTabSz="911908" rtl="0" eaLnBrk="0" fontAlgn="base" latinLnBrk="0" hangingPunct="0">
              <a:lnSpc>
                <a:spcPct val="100000"/>
              </a:lnSpc>
              <a:spcBef>
                <a:spcPct val="50000"/>
              </a:spcBef>
              <a:spcAft>
                <a:spcPct val="0"/>
              </a:spcAft>
              <a:buClrTx/>
              <a:buSzTx/>
              <a:buFontTx/>
              <a:buNone/>
              <a:tabLst/>
              <a:defRPr/>
            </a:pPr>
            <a:r>
              <a:rPr kumimoji="0" lang="en-US" sz="1064" b="0" i="0" u="none" strike="noStrike" kern="1200" cap="none" spc="0" normalizeH="0" baseline="0" noProof="0">
                <a:ln>
                  <a:noFill/>
                </a:ln>
                <a:solidFill>
                  <a:srgbClr val="000000"/>
                </a:solidFill>
                <a:effectLst/>
                <a:uLnTx/>
                <a:uFillTx/>
                <a:latin typeface="Verdana" pitchFamily="34" charset="0"/>
                <a:ea typeface="MS PGothic" pitchFamily="34" charset="-128"/>
                <a:cs typeface="+mn-cs"/>
              </a:rPr>
              <a:t>Reference: </a:t>
            </a:r>
          </a:p>
          <a:p>
            <a:pPr marL="0" marR="0" lvl="0" indent="0" algn="l" defTabSz="911908" rtl="0" eaLnBrk="0" fontAlgn="base" latinLnBrk="0" hangingPunct="0">
              <a:lnSpc>
                <a:spcPct val="100000"/>
              </a:lnSpc>
              <a:spcBef>
                <a:spcPct val="50000"/>
              </a:spcBef>
              <a:spcAft>
                <a:spcPct val="0"/>
              </a:spcAft>
              <a:buClrTx/>
              <a:buSzTx/>
              <a:buFontTx/>
              <a:buNone/>
              <a:tabLst/>
              <a:defRPr/>
            </a:pPr>
            <a:r>
              <a:rPr kumimoji="0" lang="en-US" sz="1064" b="0" i="0" u="none" strike="noStrike" kern="1200" cap="none" spc="0" normalizeH="0" baseline="0" noProof="0">
                <a:ln>
                  <a:noFill/>
                </a:ln>
                <a:solidFill>
                  <a:srgbClr val="000000"/>
                </a:solidFill>
                <a:effectLst/>
                <a:uLnTx/>
                <a:uFillTx/>
                <a:latin typeface="Verdana" pitchFamily="34" charset="0"/>
                <a:ea typeface="MS PGothic" pitchFamily="34" charset="-128"/>
                <a:cs typeface="+mn-cs"/>
              </a:rPr>
              <a:t>Status: </a:t>
            </a:r>
          </a:p>
          <a:p>
            <a:pPr marL="0" marR="0" lvl="0" indent="0" algn="l" defTabSz="911908" rtl="0" eaLnBrk="0" fontAlgn="base" latinLnBrk="0" hangingPunct="0">
              <a:lnSpc>
                <a:spcPct val="100000"/>
              </a:lnSpc>
              <a:spcBef>
                <a:spcPct val="50000"/>
              </a:spcBef>
              <a:spcAft>
                <a:spcPct val="0"/>
              </a:spcAft>
              <a:buClrTx/>
              <a:buSzTx/>
              <a:buFontTx/>
              <a:buNone/>
              <a:tabLst/>
              <a:defRPr/>
            </a:pPr>
            <a:r>
              <a:rPr kumimoji="0" lang="en-US" sz="1064" b="0" i="0" u="none" strike="noStrike" kern="1200" cap="none" spc="0" normalizeH="0" baseline="0" noProof="0">
                <a:ln>
                  <a:noFill/>
                </a:ln>
                <a:solidFill>
                  <a:srgbClr val="000000"/>
                </a:solidFill>
                <a:effectLst/>
                <a:uLnTx/>
                <a:uFillTx/>
                <a:latin typeface="Verdana" pitchFamily="34" charset="0"/>
                <a:ea typeface="MS PGothic" pitchFamily="34" charset="-128"/>
                <a:cs typeface="+mn-cs"/>
              </a:rPr>
              <a:t>ESA UNCLASSIFIED - For Official Use</a:t>
            </a:r>
            <a:endParaRPr kumimoji="0" lang="en-GB" sz="1064" b="0" i="0" u="none" strike="noStrike" kern="1200" cap="none" spc="0" normalizeH="0" baseline="0" noProof="0">
              <a:ln>
                <a:noFill/>
              </a:ln>
              <a:solidFill>
                <a:srgbClr val="000000"/>
              </a:solidFill>
              <a:effectLst/>
              <a:uLnTx/>
              <a:uFillTx/>
              <a:latin typeface="Verdana" pitchFamily="34" charset="0"/>
              <a:ea typeface="MS PGothic" pitchFamily="34" charset="-128"/>
              <a:cs typeface="+mn-cs"/>
            </a:endParaRPr>
          </a:p>
        </p:txBody>
      </p:sp>
      <p:pic>
        <p:nvPicPr>
          <p:cNvPr id="8" name="Picture 7" descr="16950723446_e7d8e1bfb9_o.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28852" b="48267"/>
          <a:stretch/>
        </p:blipFill>
        <p:spPr>
          <a:xfrm rot="5400000">
            <a:off x="2667002" y="-2667001"/>
            <a:ext cx="6858001" cy="12192001"/>
          </a:xfrm>
          <a:prstGeom prst="rect">
            <a:avLst/>
          </a:prstGeom>
        </p:spPr>
      </p:pic>
      <p:sp>
        <p:nvSpPr>
          <p:cNvPr id="121" name="TextBox 120">
            <a:extLst>
              <a:ext uri="{FF2B5EF4-FFF2-40B4-BE49-F238E27FC236}">
                <a16:creationId xmlns:a16="http://schemas.microsoft.com/office/drawing/2014/main" id="{DF3CB6A4-D412-604B-A8E4-6ECEDA4A48D0}"/>
              </a:ext>
            </a:extLst>
          </p:cNvPr>
          <p:cNvSpPr txBox="1"/>
          <p:nvPr userDrawn="1"/>
        </p:nvSpPr>
        <p:spPr>
          <a:xfrm>
            <a:off x="51409" y="6231801"/>
            <a:ext cx="4613189" cy="276999"/>
          </a:xfrm>
          <a:prstGeom prst="rect">
            <a:avLst/>
          </a:prstGeom>
          <a:noFill/>
        </p:spPr>
        <p:txBody>
          <a:bodyPr wrap="square" rtlCol="0">
            <a:spAutoFit/>
          </a:bodyPr>
          <a:lstStyle/>
          <a:p>
            <a:r>
              <a:rPr lang="en-GB" sz="1197">
                <a:solidFill>
                  <a:schemeClr val="bg1"/>
                </a:solidFill>
                <a:latin typeface="Arial" panose="020B0604020202020204" pitchFamily="34" charset="0"/>
                <a:cs typeface="Arial" panose="020B0604020202020204" pitchFamily="34" charset="0"/>
              </a:rPr>
              <a:t>ESA UNCLASSIFIED – For Official Use </a:t>
            </a:r>
          </a:p>
        </p:txBody>
      </p:sp>
      <p:pic>
        <p:nvPicPr>
          <p:cNvPr id="148" name="Picture 147">
            <a:extLst>
              <a:ext uri="{FF2B5EF4-FFF2-40B4-BE49-F238E27FC236}">
                <a16:creationId xmlns:a16="http://schemas.microsoft.com/office/drawing/2014/main" id="{246C8B3E-7EA5-254A-96D0-BDBF3EABC72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636804" y="6556081"/>
            <a:ext cx="2182560" cy="141224"/>
          </a:xfrm>
          <a:prstGeom prst="rect">
            <a:avLst/>
          </a:prstGeom>
        </p:spPr>
      </p:pic>
      <p:pic>
        <p:nvPicPr>
          <p:cNvPr id="149" name="Picture 148">
            <a:extLst>
              <a:ext uri="{FF2B5EF4-FFF2-40B4-BE49-F238E27FC236}">
                <a16:creationId xmlns:a16="http://schemas.microsoft.com/office/drawing/2014/main" id="{1283DAB2-4DFC-CF49-A082-F4810D8C5F7E}"/>
              </a:ext>
            </a:extLst>
          </p:cNvPr>
          <p:cNvPicPr>
            <a:picLocks noChangeAspect="1"/>
          </p:cNvPicPr>
          <p:nvPr userDrawn="1"/>
        </p:nvPicPr>
        <p:blipFill rotWithShape="1">
          <a:blip r:embed="rId4">
            <a:lum bright="70000" contrast="-70000"/>
          </a:blip>
          <a:srcRect l="16733" t="28956" r="16294" b="28994"/>
          <a:stretch/>
        </p:blipFill>
        <p:spPr>
          <a:xfrm>
            <a:off x="10701869" y="121923"/>
            <a:ext cx="1409713" cy="555415"/>
          </a:xfrm>
          <a:prstGeom prst="rect">
            <a:avLst/>
          </a:prstGeom>
        </p:spPr>
      </p:pic>
      <p:grpSp>
        <p:nvGrpSpPr>
          <p:cNvPr id="35" name="Group 34">
            <a:extLst>
              <a:ext uri="{FF2B5EF4-FFF2-40B4-BE49-F238E27FC236}">
                <a16:creationId xmlns:a16="http://schemas.microsoft.com/office/drawing/2014/main" id="{4795F228-4534-4C49-B940-F286B41BC43D}"/>
              </a:ext>
            </a:extLst>
          </p:cNvPr>
          <p:cNvGrpSpPr>
            <a:grpSpLocks noChangeAspect="1"/>
          </p:cNvGrpSpPr>
          <p:nvPr userDrawn="1"/>
        </p:nvGrpSpPr>
        <p:grpSpPr>
          <a:xfrm>
            <a:off x="226690" y="6569738"/>
            <a:ext cx="8660215" cy="129619"/>
            <a:chOff x="1076500" y="4469696"/>
            <a:chExt cx="9628745" cy="144114"/>
          </a:xfrm>
        </p:grpSpPr>
        <p:pic>
          <p:nvPicPr>
            <p:cNvPr id="36" name="Picture 35" descr="de.png">
              <a:extLst>
                <a:ext uri="{FF2B5EF4-FFF2-40B4-BE49-F238E27FC236}">
                  <a16:creationId xmlns:a16="http://schemas.microsoft.com/office/drawing/2014/main" id="{8499C94D-46C6-5145-A1F2-2A45B7EC4E8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76500" y="4469696"/>
              <a:ext cx="217977" cy="144114"/>
            </a:xfrm>
            <a:prstGeom prst="rect">
              <a:avLst/>
            </a:prstGeom>
            <a:ln>
              <a:noFill/>
            </a:ln>
          </p:spPr>
        </p:pic>
        <p:pic>
          <p:nvPicPr>
            <p:cNvPr id="37" name="Picture 36" descr="at.png">
              <a:extLst>
                <a:ext uri="{FF2B5EF4-FFF2-40B4-BE49-F238E27FC236}">
                  <a16:creationId xmlns:a16="http://schemas.microsoft.com/office/drawing/2014/main" id="{7A9BEA7A-10CD-6248-9AAB-D0A5C106DA93}"/>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447640" y="4469696"/>
              <a:ext cx="217977" cy="144114"/>
            </a:xfrm>
            <a:prstGeom prst="rect">
              <a:avLst/>
            </a:prstGeom>
            <a:ln>
              <a:noFill/>
            </a:ln>
          </p:spPr>
        </p:pic>
        <p:pic>
          <p:nvPicPr>
            <p:cNvPr id="38" name="Picture 37" descr="be.png">
              <a:extLst>
                <a:ext uri="{FF2B5EF4-FFF2-40B4-BE49-F238E27FC236}">
                  <a16:creationId xmlns:a16="http://schemas.microsoft.com/office/drawing/2014/main" id="{1DEB47BB-AB37-FB4B-A70A-4A98F78C0B2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818780" y="4469696"/>
              <a:ext cx="217977" cy="144114"/>
            </a:xfrm>
            <a:prstGeom prst="rect">
              <a:avLst/>
            </a:prstGeom>
            <a:ln>
              <a:noFill/>
            </a:ln>
          </p:spPr>
        </p:pic>
        <p:pic>
          <p:nvPicPr>
            <p:cNvPr id="39" name="Picture 38" descr="dk.png">
              <a:extLst>
                <a:ext uri="{FF2B5EF4-FFF2-40B4-BE49-F238E27FC236}">
                  <a16:creationId xmlns:a16="http://schemas.microsoft.com/office/drawing/2014/main" id="{F7E8212E-CE5A-B04D-9631-C622CEEBDFB0}"/>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189920" y="4469696"/>
              <a:ext cx="217977" cy="144114"/>
            </a:xfrm>
            <a:prstGeom prst="rect">
              <a:avLst/>
            </a:prstGeom>
            <a:ln>
              <a:noFill/>
            </a:ln>
          </p:spPr>
        </p:pic>
        <p:pic>
          <p:nvPicPr>
            <p:cNvPr id="40" name="Picture 39" descr="es.png">
              <a:extLst>
                <a:ext uri="{FF2B5EF4-FFF2-40B4-BE49-F238E27FC236}">
                  <a16:creationId xmlns:a16="http://schemas.microsoft.com/office/drawing/2014/main" id="{26C23BB9-4FBD-234B-B7AD-3B4BD68E73BD}"/>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2561060" y="4469696"/>
              <a:ext cx="217977" cy="144114"/>
            </a:xfrm>
            <a:prstGeom prst="rect">
              <a:avLst/>
            </a:prstGeom>
            <a:ln>
              <a:noFill/>
            </a:ln>
          </p:spPr>
        </p:pic>
        <p:pic>
          <p:nvPicPr>
            <p:cNvPr id="41" name="Picture 40" descr="ee.png">
              <a:extLst>
                <a:ext uri="{FF2B5EF4-FFF2-40B4-BE49-F238E27FC236}">
                  <a16:creationId xmlns:a16="http://schemas.microsoft.com/office/drawing/2014/main" id="{EAABBA7E-C587-6D46-9A7C-AE2047921109}"/>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2932200" y="4469696"/>
              <a:ext cx="217977" cy="144114"/>
            </a:xfrm>
            <a:prstGeom prst="rect">
              <a:avLst/>
            </a:prstGeom>
            <a:ln>
              <a:noFill/>
            </a:ln>
          </p:spPr>
        </p:pic>
        <p:pic>
          <p:nvPicPr>
            <p:cNvPr id="42" name="Picture 41" descr="fi.png">
              <a:extLst>
                <a:ext uri="{FF2B5EF4-FFF2-40B4-BE49-F238E27FC236}">
                  <a16:creationId xmlns:a16="http://schemas.microsoft.com/office/drawing/2014/main" id="{E6ABD270-152E-B64A-A3FD-7DA5639EFC7E}"/>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3303340" y="4469696"/>
              <a:ext cx="217977" cy="144114"/>
            </a:xfrm>
            <a:prstGeom prst="rect">
              <a:avLst/>
            </a:prstGeom>
            <a:ln>
              <a:noFill/>
            </a:ln>
          </p:spPr>
        </p:pic>
        <p:pic>
          <p:nvPicPr>
            <p:cNvPr id="43" name="Picture 42" descr="fr.png">
              <a:extLst>
                <a:ext uri="{FF2B5EF4-FFF2-40B4-BE49-F238E27FC236}">
                  <a16:creationId xmlns:a16="http://schemas.microsoft.com/office/drawing/2014/main" id="{C0EDA117-514D-B644-9C5E-329E10C39422}"/>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3674480" y="4469696"/>
              <a:ext cx="217977" cy="144114"/>
            </a:xfrm>
            <a:prstGeom prst="rect">
              <a:avLst/>
            </a:prstGeom>
            <a:ln>
              <a:noFill/>
            </a:ln>
          </p:spPr>
        </p:pic>
        <p:pic>
          <p:nvPicPr>
            <p:cNvPr id="44" name="Picture 43" descr="gr.png">
              <a:extLst>
                <a:ext uri="{FF2B5EF4-FFF2-40B4-BE49-F238E27FC236}">
                  <a16:creationId xmlns:a16="http://schemas.microsoft.com/office/drawing/2014/main" id="{4B0AC34B-9D52-864A-B0F9-F5F7229F2A19}"/>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045620" y="4469696"/>
              <a:ext cx="217977" cy="144114"/>
            </a:xfrm>
            <a:prstGeom prst="rect">
              <a:avLst/>
            </a:prstGeom>
            <a:ln>
              <a:noFill/>
            </a:ln>
          </p:spPr>
        </p:pic>
        <p:pic>
          <p:nvPicPr>
            <p:cNvPr id="45" name="Picture 44" descr="hu.png">
              <a:extLst>
                <a:ext uri="{FF2B5EF4-FFF2-40B4-BE49-F238E27FC236}">
                  <a16:creationId xmlns:a16="http://schemas.microsoft.com/office/drawing/2014/main" id="{473E8FE0-ECF3-AA48-96AA-11B6C1095210}"/>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416760" y="4469696"/>
              <a:ext cx="217977" cy="144114"/>
            </a:xfrm>
            <a:prstGeom prst="rect">
              <a:avLst/>
            </a:prstGeom>
            <a:ln>
              <a:noFill/>
            </a:ln>
          </p:spPr>
        </p:pic>
        <p:pic>
          <p:nvPicPr>
            <p:cNvPr id="46" name="Picture 45" descr="ie.png">
              <a:extLst>
                <a:ext uri="{FF2B5EF4-FFF2-40B4-BE49-F238E27FC236}">
                  <a16:creationId xmlns:a16="http://schemas.microsoft.com/office/drawing/2014/main" id="{C0ED0A0F-2956-4045-98CA-8B935B3F0E85}"/>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4787900" y="4469696"/>
              <a:ext cx="217977" cy="144114"/>
            </a:xfrm>
            <a:prstGeom prst="rect">
              <a:avLst/>
            </a:prstGeom>
            <a:ln>
              <a:noFill/>
            </a:ln>
          </p:spPr>
        </p:pic>
        <p:pic>
          <p:nvPicPr>
            <p:cNvPr id="47" name="Picture 46" descr="it.png">
              <a:extLst>
                <a:ext uri="{FF2B5EF4-FFF2-40B4-BE49-F238E27FC236}">
                  <a16:creationId xmlns:a16="http://schemas.microsoft.com/office/drawing/2014/main" id="{D85F234A-F895-9441-8211-269BF8D75800}"/>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5159040" y="4469696"/>
              <a:ext cx="217977" cy="144114"/>
            </a:xfrm>
            <a:prstGeom prst="rect">
              <a:avLst/>
            </a:prstGeom>
            <a:ln>
              <a:noFill/>
            </a:ln>
          </p:spPr>
        </p:pic>
        <p:pic>
          <p:nvPicPr>
            <p:cNvPr id="48" name="Picture 47" descr="lu.png">
              <a:extLst>
                <a:ext uri="{FF2B5EF4-FFF2-40B4-BE49-F238E27FC236}">
                  <a16:creationId xmlns:a16="http://schemas.microsoft.com/office/drawing/2014/main" id="{F2A62EA0-6390-9E4D-A7DB-6D88CB694868}"/>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530180" y="4469696"/>
              <a:ext cx="217977" cy="144114"/>
            </a:xfrm>
            <a:prstGeom prst="rect">
              <a:avLst/>
            </a:prstGeom>
            <a:ln>
              <a:noFill/>
            </a:ln>
          </p:spPr>
        </p:pic>
        <p:pic>
          <p:nvPicPr>
            <p:cNvPr id="49" name="Picture 48" descr="no.png">
              <a:extLst>
                <a:ext uri="{FF2B5EF4-FFF2-40B4-BE49-F238E27FC236}">
                  <a16:creationId xmlns:a16="http://schemas.microsoft.com/office/drawing/2014/main" id="{F0782447-11F7-A34A-AD0C-CF844EC85B9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901320" y="4469696"/>
              <a:ext cx="217977" cy="144114"/>
            </a:xfrm>
            <a:prstGeom prst="rect">
              <a:avLst/>
            </a:prstGeom>
            <a:ln>
              <a:noFill/>
            </a:ln>
          </p:spPr>
        </p:pic>
        <p:pic>
          <p:nvPicPr>
            <p:cNvPr id="50" name="Picture 49" descr="nl.png">
              <a:extLst>
                <a:ext uri="{FF2B5EF4-FFF2-40B4-BE49-F238E27FC236}">
                  <a16:creationId xmlns:a16="http://schemas.microsoft.com/office/drawing/2014/main" id="{F80CAEC9-A1FF-AE42-9C5E-D214D93F10C0}"/>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6272460" y="4469696"/>
              <a:ext cx="217977" cy="144114"/>
            </a:xfrm>
            <a:prstGeom prst="rect">
              <a:avLst/>
            </a:prstGeom>
            <a:ln>
              <a:noFill/>
            </a:ln>
          </p:spPr>
        </p:pic>
        <p:pic>
          <p:nvPicPr>
            <p:cNvPr id="51" name="Picture 50" descr="pl.png">
              <a:extLst>
                <a:ext uri="{FF2B5EF4-FFF2-40B4-BE49-F238E27FC236}">
                  <a16:creationId xmlns:a16="http://schemas.microsoft.com/office/drawing/2014/main" id="{619BCC60-2884-874E-85FB-334FAB1D2025}"/>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6643600" y="4469696"/>
              <a:ext cx="217977" cy="144114"/>
            </a:xfrm>
            <a:prstGeom prst="rect">
              <a:avLst/>
            </a:prstGeom>
            <a:ln>
              <a:noFill/>
            </a:ln>
          </p:spPr>
        </p:pic>
        <p:pic>
          <p:nvPicPr>
            <p:cNvPr id="52" name="Picture 51" descr="pt.png">
              <a:extLst>
                <a:ext uri="{FF2B5EF4-FFF2-40B4-BE49-F238E27FC236}">
                  <a16:creationId xmlns:a16="http://schemas.microsoft.com/office/drawing/2014/main" id="{B3BC0347-BFE1-B64B-B40C-79CFC962A63A}"/>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7014740" y="4469696"/>
              <a:ext cx="217977" cy="144114"/>
            </a:xfrm>
            <a:prstGeom prst="rect">
              <a:avLst/>
            </a:prstGeom>
            <a:ln>
              <a:noFill/>
            </a:ln>
          </p:spPr>
        </p:pic>
        <p:pic>
          <p:nvPicPr>
            <p:cNvPr id="53" name="Picture 52" descr="cz.png">
              <a:extLst>
                <a:ext uri="{FF2B5EF4-FFF2-40B4-BE49-F238E27FC236}">
                  <a16:creationId xmlns:a16="http://schemas.microsoft.com/office/drawing/2014/main" id="{CCB5909D-5B71-F640-A3CF-48E79BBF661F}"/>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7385880" y="4469696"/>
              <a:ext cx="217977" cy="144114"/>
            </a:xfrm>
            <a:prstGeom prst="rect">
              <a:avLst/>
            </a:prstGeom>
            <a:ln>
              <a:noFill/>
            </a:ln>
          </p:spPr>
        </p:pic>
        <p:pic>
          <p:nvPicPr>
            <p:cNvPr id="54" name="Picture 53" descr="ro.png">
              <a:extLst>
                <a:ext uri="{FF2B5EF4-FFF2-40B4-BE49-F238E27FC236}">
                  <a16:creationId xmlns:a16="http://schemas.microsoft.com/office/drawing/2014/main" id="{CED6EFE8-605A-F542-B1D6-8056ADBBBC51}"/>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7757020" y="4469696"/>
              <a:ext cx="217977" cy="144114"/>
            </a:xfrm>
            <a:prstGeom prst="rect">
              <a:avLst/>
            </a:prstGeom>
            <a:ln>
              <a:noFill/>
            </a:ln>
          </p:spPr>
        </p:pic>
        <p:pic>
          <p:nvPicPr>
            <p:cNvPr id="55" name="Picture 54" descr="se.png">
              <a:extLst>
                <a:ext uri="{FF2B5EF4-FFF2-40B4-BE49-F238E27FC236}">
                  <a16:creationId xmlns:a16="http://schemas.microsoft.com/office/drawing/2014/main" id="{C000DF7C-8E98-B448-827F-11756CAAD41B}"/>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8499300" y="4469696"/>
              <a:ext cx="217977" cy="144114"/>
            </a:xfrm>
            <a:prstGeom prst="rect">
              <a:avLst/>
            </a:prstGeom>
            <a:ln>
              <a:noFill/>
            </a:ln>
          </p:spPr>
        </p:pic>
        <p:pic>
          <p:nvPicPr>
            <p:cNvPr id="56" name="Picture 55" descr="ch.png">
              <a:extLst>
                <a:ext uri="{FF2B5EF4-FFF2-40B4-BE49-F238E27FC236}">
                  <a16:creationId xmlns:a16="http://schemas.microsoft.com/office/drawing/2014/main" id="{232FD42B-7A15-574B-B8BE-E2042D5EDFE5}"/>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8870442" y="4469696"/>
              <a:ext cx="217977" cy="144114"/>
            </a:xfrm>
            <a:prstGeom prst="rect">
              <a:avLst/>
            </a:prstGeom>
            <a:ln>
              <a:noFill/>
            </a:ln>
          </p:spPr>
        </p:pic>
        <p:pic>
          <p:nvPicPr>
            <p:cNvPr id="57" name="Picture 56" descr="uk.png">
              <a:extLst>
                <a:ext uri="{FF2B5EF4-FFF2-40B4-BE49-F238E27FC236}">
                  <a16:creationId xmlns:a16="http://schemas.microsoft.com/office/drawing/2014/main" id="{FD8B027B-F26D-7B49-B8DD-830C0F1ED78C}"/>
                </a:ext>
              </a:extLst>
            </p:cNvPr>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8128160" y="4469696"/>
              <a:ext cx="217977" cy="144114"/>
            </a:xfrm>
            <a:prstGeom prst="rect">
              <a:avLst/>
            </a:prstGeom>
            <a:ln>
              <a:noFill/>
            </a:ln>
          </p:spPr>
        </p:pic>
        <p:pic>
          <p:nvPicPr>
            <p:cNvPr id="58" name="Picture 57">
              <a:extLst>
                <a:ext uri="{FF2B5EF4-FFF2-40B4-BE49-F238E27FC236}">
                  <a16:creationId xmlns:a16="http://schemas.microsoft.com/office/drawing/2014/main" id="{E0D4FE79-E6AA-3B4F-8ADF-1B919952519E}"/>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9408598" y="4469696"/>
              <a:ext cx="216000" cy="144000"/>
            </a:xfrm>
            <a:prstGeom prst="rect">
              <a:avLst/>
            </a:prstGeom>
          </p:spPr>
        </p:pic>
        <p:pic>
          <p:nvPicPr>
            <p:cNvPr id="59" name="Picture 58">
              <a:extLst>
                <a:ext uri="{FF2B5EF4-FFF2-40B4-BE49-F238E27FC236}">
                  <a16:creationId xmlns:a16="http://schemas.microsoft.com/office/drawing/2014/main" id="{B7D53560-AF68-794E-942C-181A71074869}"/>
                </a:ext>
              </a:extLst>
            </p:cNvPr>
            <p:cNvPicPr>
              <a:picLocks noChangeAspect="1"/>
            </p:cNvPicPr>
            <p:nvPr userDrawn="1"/>
          </p:nvPicPr>
          <p:blipFill>
            <a:blip r:embed="rId28"/>
            <a:stretch>
              <a:fillRect/>
            </a:stretch>
          </p:blipFill>
          <p:spPr>
            <a:xfrm>
              <a:off x="9768386" y="4469696"/>
              <a:ext cx="216000" cy="144000"/>
            </a:xfrm>
            <a:prstGeom prst="rect">
              <a:avLst/>
            </a:prstGeom>
          </p:spPr>
        </p:pic>
        <p:pic>
          <p:nvPicPr>
            <p:cNvPr id="60" name="Picture 59" descr="ca.png">
              <a:extLst>
                <a:ext uri="{FF2B5EF4-FFF2-40B4-BE49-F238E27FC236}">
                  <a16:creationId xmlns:a16="http://schemas.microsoft.com/office/drawing/2014/main" id="{25BCE5D7-77F6-1C46-8D21-21932F49CB93}"/>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0489245" y="4469696"/>
              <a:ext cx="216000" cy="142807"/>
            </a:xfrm>
            <a:prstGeom prst="rect">
              <a:avLst/>
            </a:prstGeom>
            <a:ln>
              <a:noFill/>
            </a:ln>
          </p:spPr>
        </p:pic>
        <p:pic>
          <p:nvPicPr>
            <p:cNvPr id="61" name="Picture 60" descr="si.png">
              <a:extLst>
                <a:ext uri="{FF2B5EF4-FFF2-40B4-BE49-F238E27FC236}">
                  <a16:creationId xmlns:a16="http://schemas.microsoft.com/office/drawing/2014/main" id="{89202708-1853-6041-80C2-6FDF3FBFFF9F}"/>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10128174" y="4469696"/>
              <a:ext cx="217284" cy="143656"/>
            </a:xfrm>
            <a:prstGeom prst="rect">
              <a:avLst/>
            </a:prstGeom>
          </p:spPr>
        </p:pic>
      </p:grpSp>
    </p:spTree>
    <p:extLst>
      <p:ext uri="{BB962C8B-B14F-4D97-AF65-F5344CB8AC3E}">
        <p14:creationId xmlns:p14="http://schemas.microsoft.com/office/powerpoint/2010/main" val="2840712906"/>
      </p:ext>
    </p:extLst>
  </p:cSld>
  <p:clrMapOvr>
    <a:masterClrMapping/>
  </p:clrMapOvr>
  <p:hf sldNum="0" hdr="0" dt="0"/>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6765" y="1666880"/>
            <a:ext cx="6625167" cy="4324351"/>
          </a:xfrm>
          <a:prstGeom prst="rect">
            <a:avLst/>
          </a:prstGeom>
        </p:spPr>
        <p:txBody>
          <a:bodyPr/>
          <a:lstStyle>
            <a:lvl1pPr>
              <a:defRPr sz="1463"/>
            </a:lvl1pPr>
            <a:lvl2pPr>
              <a:defRPr sz="1463"/>
            </a:lvl2pPr>
            <a:lvl3pPr>
              <a:defRPr sz="1463"/>
            </a:lvl3pPr>
            <a:lvl4pPr>
              <a:defRPr sz="1463"/>
            </a:lvl4pPr>
            <a:lvl5pPr>
              <a:defRPr sz="1463"/>
            </a:lvl5pPr>
            <a:lvl6pPr>
              <a:defRPr sz="1995"/>
            </a:lvl6pPr>
            <a:lvl7pPr>
              <a:defRPr sz="1995"/>
            </a:lvl7pPr>
            <a:lvl8pPr>
              <a:defRPr sz="1995"/>
            </a:lvl8pPr>
            <a:lvl9pPr>
              <a:defRPr sz="1995"/>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4" name="Text Placeholder 3"/>
          <p:cNvSpPr>
            <a:spLocks noGrp="1"/>
          </p:cNvSpPr>
          <p:nvPr>
            <p:ph type="body" sz="half" idx="2"/>
          </p:nvPr>
        </p:nvSpPr>
        <p:spPr>
          <a:xfrm>
            <a:off x="825500" y="1666820"/>
            <a:ext cx="3795184" cy="4324351"/>
          </a:xfrm>
          <a:prstGeom prst="rect">
            <a:avLst/>
          </a:prstGeom>
        </p:spPr>
        <p:txBody>
          <a:bodyPr/>
          <a:lstStyle>
            <a:lvl1pPr marL="0" indent="0">
              <a:buNone/>
              <a:defRPr sz="1463"/>
            </a:lvl1pPr>
            <a:lvl2pPr marL="455849" indent="0">
              <a:buNone/>
              <a:defRPr sz="1197"/>
            </a:lvl2pPr>
            <a:lvl3pPr marL="911705" indent="0">
              <a:buNone/>
              <a:defRPr sz="1064"/>
            </a:lvl3pPr>
            <a:lvl4pPr marL="1367558" indent="0">
              <a:buNone/>
              <a:defRPr sz="930"/>
            </a:lvl4pPr>
            <a:lvl5pPr marL="1823409" indent="0">
              <a:buNone/>
              <a:defRPr sz="930"/>
            </a:lvl5pPr>
            <a:lvl6pPr marL="2279267" indent="0">
              <a:buNone/>
              <a:defRPr sz="930"/>
            </a:lvl6pPr>
            <a:lvl7pPr marL="2735113" indent="0">
              <a:buNone/>
              <a:defRPr sz="930"/>
            </a:lvl7pPr>
            <a:lvl8pPr marL="3190961" indent="0">
              <a:buNone/>
              <a:defRPr sz="930"/>
            </a:lvl8pPr>
            <a:lvl9pPr marL="3646810" indent="0">
              <a:buNone/>
              <a:defRPr sz="930"/>
            </a:lvl9pPr>
          </a:lstStyle>
          <a:p>
            <a:pPr lvl="0"/>
            <a:r>
              <a:rPr lang="en-US" noProof="0"/>
              <a:t>Click to edit Master text styles</a:t>
            </a:r>
          </a:p>
        </p:txBody>
      </p:sp>
      <p:sp>
        <p:nvSpPr>
          <p:cNvPr id="5" name="Title 1"/>
          <p:cNvSpPr>
            <a:spLocks noGrp="1"/>
          </p:cNvSpPr>
          <p:nvPr>
            <p:ph type="title"/>
          </p:nvPr>
        </p:nvSpPr>
        <p:spPr>
          <a:xfrm>
            <a:off x="190784" y="151959"/>
            <a:ext cx="9566461" cy="446275"/>
          </a:xfrm>
          <a:prstGeom prst="rect">
            <a:avLst/>
          </a:prstGeom>
        </p:spPr>
        <p:txBody>
          <a:bodyPr/>
          <a:lstStyle/>
          <a:p>
            <a:r>
              <a:rPr lang="en-US" noProof="0"/>
              <a:t>Click to edit Master title style</a:t>
            </a:r>
            <a:endParaRPr lang="en-GB" noProof="0"/>
          </a:p>
        </p:txBody>
      </p:sp>
    </p:spTree>
    <p:extLst>
      <p:ext uri="{BB962C8B-B14F-4D97-AF65-F5344CB8AC3E}">
        <p14:creationId xmlns:p14="http://schemas.microsoft.com/office/powerpoint/2010/main" val="1326778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2" y="863602"/>
            <a:ext cx="11663363" cy="5337175"/>
          </a:xfrm>
          <a:prstGeom prst="rect">
            <a:avLst/>
          </a:prstGeo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12977089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0502" y="144615"/>
            <a:ext cx="9567863" cy="461665"/>
          </a:xfrm>
          <a:prstGeom prst="rect">
            <a:avLst/>
          </a:prstGeom>
        </p:spPr>
        <p:txBody>
          <a:bodyPr/>
          <a:lstStyle/>
          <a:p>
            <a:r>
              <a:rPr lang="en-US" noProof="0"/>
              <a:t>Click to edit Master title style</a:t>
            </a:r>
            <a:endParaRPr lang="en-GB" noProof="0"/>
          </a:p>
        </p:txBody>
      </p:sp>
      <p:sp>
        <p:nvSpPr>
          <p:cNvPr id="3" name="Content Placeholder 2"/>
          <p:cNvSpPr>
            <a:spLocks noGrp="1"/>
          </p:cNvSpPr>
          <p:nvPr>
            <p:ph idx="1"/>
          </p:nvPr>
        </p:nvSpPr>
        <p:spPr>
          <a:xfrm>
            <a:off x="228602" y="863602"/>
            <a:ext cx="11663363" cy="5337175"/>
          </a:xfrm>
          <a:prstGeom prst="rect">
            <a:avLst/>
          </a:prstGeom>
        </p:spPr>
        <p:txBody>
          <a:bodyPr/>
          <a:lstStyle>
            <a:lvl1pPr marL="0">
              <a:defRPr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noProof="0"/>
          </a:p>
        </p:txBody>
      </p:sp>
    </p:spTree>
    <p:extLst>
      <p:ext uri="{BB962C8B-B14F-4D97-AF65-F5344CB8AC3E}">
        <p14:creationId xmlns:p14="http://schemas.microsoft.com/office/powerpoint/2010/main" val="228872428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65740" y="996104"/>
            <a:ext cx="11664000" cy="5097600"/>
          </a:xfrm>
          <a:prstGeom prst="rect">
            <a:avLst/>
          </a:prstGeom>
        </p:spPr>
        <p:txBody>
          <a:bodyPr/>
          <a:lstStyle>
            <a:lvl1pPr marL="284978" indent="-284978">
              <a:spcBef>
                <a:spcPts val="431"/>
              </a:spcBef>
              <a:buClr>
                <a:srgbClr val="0070C0"/>
              </a:buClr>
              <a:buFont typeface="Arial" panose="020B0604020202020204" pitchFamily="34" charset="0"/>
              <a:buChar char="•"/>
              <a:defRPr baseline="0"/>
            </a:lvl1pPr>
            <a:lvl2pPr marL="1077030" marR="0" indent="0" algn="l" defTabSz="1215848" rtl="0" eaLnBrk="1" fontAlgn="base" latinLnBrk="0" hangingPunct="1">
              <a:lnSpc>
                <a:spcPct val="119000"/>
              </a:lnSpc>
              <a:spcBef>
                <a:spcPts val="574"/>
              </a:spcBef>
              <a:spcAft>
                <a:spcPct val="0"/>
              </a:spcAft>
              <a:buClr>
                <a:srgbClr val="0070C0"/>
              </a:buClr>
              <a:buSzTx/>
              <a:buFont typeface="Verdana" panose="020B0604030504040204" pitchFamily="34" charset="0"/>
              <a:buChar char="─"/>
              <a:tabLst/>
              <a:defRPr/>
            </a:lvl2pPr>
            <a:lvl3pPr marL="2251592" indent="-379952">
              <a:buFont typeface="Courier New" panose="02070309020205020404" pitchFamily="49" charset="0"/>
              <a:buChar char="o"/>
              <a:defRPr/>
            </a:lvl3pPr>
          </a:lstStyle>
          <a:p>
            <a:pPr lvl="0"/>
            <a:r>
              <a:rPr lang="en-US"/>
              <a:t>Click to edit Master text styles</a:t>
            </a:r>
          </a:p>
          <a:p>
            <a:pPr marL="285750" indent="-285750">
              <a:spcBef>
                <a:spcPts val="432"/>
              </a:spcBef>
              <a:buClr>
                <a:srgbClr val="0070C0"/>
              </a:buClr>
              <a:buFont typeface="Arial" panose="020B0604020202020204" pitchFamily="34" charset="0"/>
              <a:buChar char="•"/>
            </a:pPr>
            <a:r>
              <a:rPr lang="en-GB" sz="2394"/>
              <a:t>First level. </a:t>
            </a:r>
          </a:p>
          <a:p>
            <a:pPr marL="1077030" marR="0" lvl="1" indent="0" algn="l" defTabSz="1215848" rtl="0" eaLnBrk="1" fontAlgn="base" latinLnBrk="0" hangingPunct="1">
              <a:lnSpc>
                <a:spcPct val="119000"/>
              </a:lnSpc>
              <a:spcBef>
                <a:spcPts val="574"/>
              </a:spcBef>
              <a:spcAft>
                <a:spcPct val="0"/>
              </a:spcAft>
              <a:buClr>
                <a:srgbClr val="0070C0"/>
              </a:buClr>
              <a:buSzTx/>
              <a:buFont typeface="Verdana" panose="020B0604030504040204" pitchFamily="34" charset="0"/>
              <a:buChar char="─"/>
              <a:tabLst/>
              <a:defRPr/>
            </a:pPr>
            <a:r>
              <a:rPr lang="en-GB" sz="2394"/>
              <a:t> </a:t>
            </a:r>
            <a:r>
              <a:rPr lang="en-US" sz="2394"/>
              <a:t>Second level</a:t>
            </a:r>
          </a:p>
          <a:p>
            <a:pPr lvl="2"/>
            <a:r>
              <a:rPr lang="en-US"/>
              <a:t>Third level</a:t>
            </a:r>
          </a:p>
          <a:p>
            <a:pPr lvl="3"/>
            <a:r>
              <a:rPr lang="en-US"/>
              <a:t>Fourth level</a:t>
            </a:r>
          </a:p>
          <a:p>
            <a:pPr lvl="4"/>
            <a:r>
              <a:rPr lang="en-US"/>
              <a:t>Fifth level</a:t>
            </a:r>
            <a:endParaRPr lang="en-US" noProof="0"/>
          </a:p>
        </p:txBody>
      </p:sp>
      <p:sp>
        <p:nvSpPr>
          <p:cNvPr id="4" name="Title 3"/>
          <p:cNvSpPr>
            <a:spLocks noGrp="1"/>
          </p:cNvSpPr>
          <p:nvPr>
            <p:ph type="title"/>
          </p:nvPr>
        </p:nvSpPr>
        <p:spPr>
          <a:xfrm>
            <a:off x="190502" y="144615"/>
            <a:ext cx="9567863" cy="461665"/>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983333206"/>
      </p:ext>
    </p:extLst>
  </p:cSld>
  <p:clrMapOvr>
    <a:masterClrMapping/>
  </p:clrMapOvr>
  <p:hf hdr="0" ftr="0"/>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65740" y="996104"/>
            <a:ext cx="11664000" cy="5097600"/>
          </a:xfrm>
          <a:prstGeom prst="rect">
            <a:avLst/>
          </a:prstGeom>
        </p:spPr>
        <p:txBody>
          <a:bodyPr/>
          <a:lstStyle>
            <a:lvl1pPr marL="284978" indent="-284978">
              <a:spcBef>
                <a:spcPts val="431"/>
              </a:spcBef>
              <a:buClr>
                <a:srgbClr val="0070C0"/>
              </a:buClr>
              <a:buFont typeface="Arial" panose="020B0604020202020204" pitchFamily="34" charset="0"/>
              <a:buChar char="•"/>
              <a:defRPr baseline="0"/>
            </a:lvl1pPr>
            <a:lvl2pPr marL="1077030" marR="0" indent="0" algn="l" defTabSz="1215848" rtl="0" eaLnBrk="1" fontAlgn="base" latinLnBrk="0" hangingPunct="1">
              <a:lnSpc>
                <a:spcPct val="119000"/>
              </a:lnSpc>
              <a:spcBef>
                <a:spcPts val="574"/>
              </a:spcBef>
              <a:spcAft>
                <a:spcPct val="0"/>
              </a:spcAft>
              <a:buClr>
                <a:srgbClr val="0070C0"/>
              </a:buClr>
              <a:buSzTx/>
              <a:buFont typeface="Verdana" panose="020B0604030504040204" pitchFamily="34" charset="0"/>
              <a:buChar char="─"/>
              <a:tabLst/>
              <a:defRPr/>
            </a:lvl2pPr>
            <a:lvl3pPr marL="2251592" indent="-379952">
              <a:buFont typeface="Courier New" panose="02070309020205020404" pitchFamily="49" charset="0"/>
              <a:buChar char="o"/>
              <a:defRPr/>
            </a:lvl3pPr>
          </a:lstStyle>
          <a:p>
            <a:pPr lvl="0"/>
            <a:r>
              <a:rPr lang="en-US"/>
              <a:t>Click to edit Master text styles</a:t>
            </a:r>
          </a:p>
          <a:p>
            <a:pPr marL="285750" indent="-285750">
              <a:spcBef>
                <a:spcPts val="432"/>
              </a:spcBef>
              <a:buClr>
                <a:srgbClr val="0070C0"/>
              </a:buClr>
              <a:buFont typeface="Arial" panose="020B0604020202020204" pitchFamily="34" charset="0"/>
              <a:buChar char="•"/>
            </a:pPr>
            <a:r>
              <a:rPr lang="en-GB" sz="2394"/>
              <a:t>First level. </a:t>
            </a:r>
          </a:p>
          <a:p>
            <a:pPr marL="1077030" marR="0" lvl="1" indent="0" algn="l" defTabSz="1215848" rtl="0" eaLnBrk="1" fontAlgn="base" latinLnBrk="0" hangingPunct="1">
              <a:lnSpc>
                <a:spcPct val="119000"/>
              </a:lnSpc>
              <a:spcBef>
                <a:spcPts val="574"/>
              </a:spcBef>
              <a:spcAft>
                <a:spcPct val="0"/>
              </a:spcAft>
              <a:buClr>
                <a:srgbClr val="0070C0"/>
              </a:buClr>
              <a:buSzTx/>
              <a:buFont typeface="Verdana" panose="020B0604030504040204" pitchFamily="34" charset="0"/>
              <a:buChar char="─"/>
              <a:tabLst/>
              <a:defRPr/>
            </a:pPr>
            <a:r>
              <a:rPr lang="en-GB" sz="2394"/>
              <a:t> </a:t>
            </a:r>
            <a:r>
              <a:rPr lang="en-US" sz="2394"/>
              <a:t>Second level</a:t>
            </a:r>
          </a:p>
          <a:p>
            <a:pPr lvl="2"/>
            <a:r>
              <a:rPr lang="en-US"/>
              <a:t>Third level</a:t>
            </a:r>
          </a:p>
          <a:p>
            <a:pPr lvl="3"/>
            <a:r>
              <a:rPr lang="en-US"/>
              <a:t>Fourth level</a:t>
            </a:r>
          </a:p>
          <a:p>
            <a:pPr lvl="4"/>
            <a:r>
              <a:rPr lang="en-US"/>
              <a:t>Fifth level</a:t>
            </a:r>
            <a:endParaRPr lang="en-US" noProof="0"/>
          </a:p>
        </p:txBody>
      </p:sp>
      <p:sp>
        <p:nvSpPr>
          <p:cNvPr id="4" name="Title 3"/>
          <p:cNvSpPr>
            <a:spLocks noGrp="1"/>
          </p:cNvSpPr>
          <p:nvPr>
            <p:ph type="title"/>
          </p:nvPr>
        </p:nvSpPr>
        <p:spPr>
          <a:xfrm>
            <a:off x="190502" y="144615"/>
            <a:ext cx="9567863" cy="461665"/>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1340672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163264316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0">
              <a:defRPr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noProof="0"/>
          </a:p>
        </p:txBody>
      </p:sp>
    </p:spTree>
    <p:extLst>
      <p:ext uri="{BB962C8B-B14F-4D97-AF65-F5344CB8AC3E}">
        <p14:creationId xmlns:p14="http://schemas.microsoft.com/office/powerpoint/2010/main" val="280434324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231227-C1AD-40AC-B734-F60901A309C7}" type="datetimeFigureOut">
              <a:rPr lang="en-001" smtClean="0"/>
              <a:t>06/19/2024</a:t>
            </a:fld>
            <a:endParaRPr lang="en-001"/>
          </a:p>
        </p:txBody>
      </p:sp>
      <p:sp>
        <p:nvSpPr>
          <p:cNvPr id="3" name="Footer Placeholder 2"/>
          <p:cNvSpPr>
            <a:spLocks noGrp="1"/>
          </p:cNvSpPr>
          <p:nvPr>
            <p:ph type="ftr" sz="quarter" idx="11"/>
          </p:nvPr>
        </p:nvSpPr>
        <p:spPr/>
        <p:txBody>
          <a:bodyPr/>
          <a:lstStyle/>
          <a:p>
            <a:endParaRPr lang="en-001"/>
          </a:p>
        </p:txBody>
      </p:sp>
      <p:sp>
        <p:nvSpPr>
          <p:cNvPr id="4" name="Slide Number Placeholder 3"/>
          <p:cNvSpPr>
            <a:spLocks noGrp="1"/>
          </p:cNvSpPr>
          <p:nvPr>
            <p:ph type="sldNum" sz="quarter" idx="12"/>
          </p:nvPr>
        </p:nvSpPr>
        <p:spPr/>
        <p:txBody>
          <a:bodyPr/>
          <a:lstStyle/>
          <a:p>
            <a:fld id="{6A119D76-7CE0-43AD-A049-B1D1CEC2D25B}" type="slidenum">
              <a:rPr lang="en-001" smtClean="0"/>
              <a:t>‹#›</a:t>
            </a:fld>
            <a:endParaRPr lang="en-001"/>
          </a:p>
        </p:txBody>
      </p:sp>
    </p:spTree>
    <p:extLst>
      <p:ext uri="{BB962C8B-B14F-4D97-AF65-F5344CB8AC3E}">
        <p14:creationId xmlns:p14="http://schemas.microsoft.com/office/powerpoint/2010/main" val="210825427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DARK8">
    <p:spTree>
      <p:nvGrpSpPr>
        <p:cNvPr id="1" name=""/>
        <p:cNvGrpSpPr/>
        <p:nvPr/>
      </p:nvGrpSpPr>
      <p:grpSpPr>
        <a:xfrm>
          <a:off x="0" y="0"/>
          <a:ext cx="0" cy="0"/>
          <a:chOff x="0" y="0"/>
          <a:chExt cx="0" cy="0"/>
        </a:xfrm>
      </p:grpSpPr>
      <p:grpSp>
        <p:nvGrpSpPr>
          <p:cNvPr id="7" name="Group 35">
            <a:extLst>
              <a:ext uri="{FF2B5EF4-FFF2-40B4-BE49-F238E27FC236}">
                <a16:creationId xmlns:a16="http://schemas.microsoft.com/office/drawing/2014/main" id="{79B5329C-A2C5-4ECB-BC98-1EE910A59C5C}"/>
              </a:ext>
            </a:extLst>
          </p:cNvPr>
          <p:cNvGrpSpPr/>
          <p:nvPr userDrawn="1"/>
        </p:nvGrpSpPr>
        <p:grpSpPr>
          <a:xfrm>
            <a:off x="-6565" y="-3"/>
            <a:ext cx="12269310" cy="6858003"/>
            <a:chOff x="-6566" y="-2"/>
            <a:chExt cx="12269309" cy="6858002"/>
          </a:xfrm>
        </p:grpSpPr>
        <p:sp>
          <p:nvSpPr>
            <p:cNvPr id="8" name="Rectangle 36" hidden="1">
              <a:extLst>
                <a:ext uri="{FF2B5EF4-FFF2-40B4-BE49-F238E27FC236}">
                  <a16:creationId xmlns:a16="http://schemas.microsoft.com/office/drawing/2014/main" id="{C8958B36-AB2D-48BD-9A47-6687DB792AE7}"/>
                </a:ext>
              </a:extLst>
            </p:cNvPr>
            <p:cNvSpPr/>
            <p:nvPr userDrawn="1"/>
          </p:nvSpPr>
          <p:spPr>
            <a:xfrm>
              <a:off x="-6566" y="-2"/>
              <a:ext cx="12198565" cy="6858002"/>
            </a:xfrm>
            <a:prstGeom prst="rect">
              <a:avLst/>
            </a:prstGeom>
            <a:solidFill>
              <a:srgbClr val="0032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98" dirty="0"/>
            </a:p>
          </p:txBody>
        </p:sp>
        <p:grpSp>
          <p:nvGrpSpPr>
            <p:cNvPr id="9" name="Group 37" hidden="1">
              <a:extLst>
                <a:ext uri="{FF2B5EF4-FFF2-40B4-BE49-F238E27FC236}">
                  <a16:creationId xmlns:a16="http://schemas.microsoft.com/office/drawing/2014/main" id="{430FC37E-46B5-4BD2-9E97-2B76C0573440}"/>
                </a:ext>
              </a:extLst>
            </p:cNvPr>
            <p:cNvGrpSpPr/>
            <p:nvPr userDrawn="1"/>
          </p:nvGrpSpPr>
          <p:grpSpPr>
            <a:xfrm>
              <a:off x="442260" y="3456849"/>
              <a:ext cx="11820483" cy="2970388"/>
              <a:chOff x="442260" y="3600153"/>
              <a:chExt cx="11820483" cy="2970388"/>
            </a:xfrm>
          </p:grpSpPr>
          <p:cxnSp>
            <p:nvCxnSpPr>
              <p:cNvPr id="10" name="Straight Connector 38">
                <a:extLst>
                  <a:ext uri="{FF2B5EF4-FFF2-40B4-BE49-F238E27FC236}">
                    <a16:creationId xmlns:a16="http://schemas.microsoft.com/office/drawing/2014/main" id="{E63B12F6-68E5-4FD2-AE82-2C61E9FEC371}"/>
                  </a:ext>
                </a:extLst>
              </p:cNvPr>
              <p:cNvCxnSpPr/>
              <p:nvPr userDrawn="1"/>
            </p:nvCxnSpPr>
            <p:spPr>
              <a:xfrm flipV="1">
                <a:off x="9302285"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1" name="Straight Connector 39">
                <a:extLst>
                  <a:ext uri="{FF2B5EF4-FFF2-40B4-BE49-F238E27FC236}">
                    <a16:creationId xmlns:a16="http://schemas.microsoft.com/office/drawing/2014/main" id="{3F18698A-2CC1-42F7-AFA2-0ED6A65A0467}"/>
                  </a:ext>
                </a:extLst>
              </p:cNvPr>
              <p:cNvCxnSpPr/>
              <p:nvPr userDrawn="1"/>
            </p:nvCxnSpPr>
            <p:spPr>
              <a:xfrm flipV="1">
                <a:off x="8773056"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2" name="Straight Connector 40">
                <a:extLst>
                  <a:ext uri="{FF2B5EF4-FFF2-40B4-BE49-F238E27FC236}">
                    <a16:creationId xmlns:a16="http://schemas.microsoft.com/office/drawing/2014/main" id="{5A3E8D2A-FCB8-46D8-8E13-5DFD77E0857A}"/>
                  </a:ext>
                </a:extLst>
              </p:cNvPr>
              <p:cNvCxnSpPr/>
              <p:nvPr userDrawn="1"/>
            </p:nvCxnSpPr>
            <p:spPr>
              <a:xfrm flipV="1">
                <a:off x="8235524"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3" name="Straight Connector 41">
                <a:extLst>
                  <a:ext uri="{FF2B5EF4-FFF2-40B4-BE49-F238E27FC236}">
                    <a16:creationId xmlns:a16="http://schemas.microsoft.com/office/drawing/2014/main" id="{2A1A5DCC-95B9-432D-9319-E61A83F71866}"/>
                  </a:ext>
                </a:extLst>
              </p:cNvPr>
              <p:cNvCxnSpPr/>
              <p:nvPr userDrawn="1"/>
            </p:nvCxnSpPr>
            <p:spPr>
              <a:xfrm flipV="1">
                <a:off x="786603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4" name="Straight Connector 42">
                <a:extLst>
                  <a:ext uri="{FF2B5EF4-FFF2-40B4-BE49-F238E27FC236}">
                    <a16:creationId xmlns:a16="http://schemas.microsoft.com/office/drawing/2014/main" id="{B8820250-F9E0-4311-BF0C-802AF6875CAD}"/>
                  </a:ext>
                </a:extLst>
              </p:cNvPr>
              <p:cNvCxnSpPr/>
              <p:nvPr userDrawn="1"/>
            </p:nvCxnSpPr>
            <p:spPr>
              <a:xfrm flipV="1">
                <a:off x="7498863"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5" name="Straight Connector 43">
                <a:extLst>
                  <a:ext uri="{FF2B5EF4-FFF2-40B4-BE49-F238E27FC236}">
                    <a16:creationId xmlns:a16="http://schemas.microsoft.com/office/drawing/2014/main" id="{388E2DD4-2471-4F2A-8590-D3A12C918E40}"/>
                  </a:ext>
                </a:extLst>
              </p:cNvPr>
              <p:cNvCxnSpPr/>
              <p:nvPr userDrawn="1"/>
            </p:nvCxnSpPr>
            <p:spPr>
              <a:xfrm flipV="1">
                <a:off x="7127208"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6" name="Straight Connector 44">
                <a:extLst>
                  <a:ext uri="{FF2B5EF4-FFF2-40B4-BE49-F238E27FC236}">
                    <a16:creationId xmlns:a16="http://schemas.microsoft.com/office/drawing/2014/main" id="{93FCA856-D622-4D05-8EC1-5A1167A0E484}"/>
                  </a:ext>
                </a:extLst>
              </p:cNvPr>
              <p:cNvCxnSpPr/>
              <p:nvPr userDrawn="1"/>
            </p:nvCxnSpPr>
            <p:spPr>
              <a:xfrm flipV="1">
                <a:off x="6758651"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7" name="Straight Connector 45">
                <a:extLst>
                  <a:ext uri="{FF2B5EF4-FFF2-40B4-BE49-F238E27FC236}">
                    <a16:creationId xmlns:a16="http://schemas.microsoft.com/office/drawing/2014/main" id="{920EE15C-2FE5-464B-9141-CB9BF0147888}"/>
                  </a:ext>
                </a:extLst>
              </p:cNvPr>
              <p:cNvCxnSpPr/>
              <p:nvPr userDrawn="1"/>
            </p:nvCxnSpPr>
            <p:spPr>
              <a:xfrm flipV="1">
                <a:off x="6389469"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8" name="Straight Connector 46">
                <a:extLst>
                  <a:ext uri="{FF2B5EF4-FFF2-40B4-BE49-F238E27FC236}">
                    <a16:creationId xmlns:a16="http://schemas.microsoft.com/office/drawing/2014/main" id="{4B6CEFD2-1B8D-4244-B930-8D2849ED397B}"/>
                  </a:ext>
                </a:extLst>
              </p:cNvPr>
              <p:cNvCxnSpPr/>
              <p:nvPr userDrawn="1"/>
            </p:nvCxnSpPr>
            <p:spPr>
              <a:xfrm flipV="1">
                <a:off x="6009868" y="3607282"/>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9" name="Straight Connector 47">
                <a:extLst>
                  <a:ext uri="{FF2B5EF4-FFF2-40B4-BE49-F238E27FC236}">
                    <a16:creationId xmlns:a16="http://schemas.microsoft.com/office/drawing/2014/main" id="{8A33E851-D6BA-438B-B03A-38CCF7C6E26B}"/>
                  </a:ext>
                </a:extLst>
              </p:cNvPr>
              <p:cNvCxnSpPr/>
              <p:nvPr userDrawn="1"/>
            </p:nvCxnSpPr>
            <p:spPr>
              <a:xfrm flipV="1">
                <a:off x="5643989"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0" name="Straight Connector 48">
                <a:extLst>
                  <a:ext uri="{FF2B5EF4-FFF2-40B4-BE49-F238E27FC236}">
                    <a16:creationId xmlns:a16="http://schemas.microsoft.com/office/drawing/2014/main" id="{4A28DC0D-210E-4248-9128-A55D9A06369B}"/>
                  </a:ext>
                </a:extLst>
              </p:cNvPr>
              <p:cNvCxnSpPr/>
              <p:nvPr userDrawn="1"/>
            </p:nvCxnSpPr>
            <p:spPr>
              <a:xfrm flipV="1">
                <a:off x="5269261"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1" name="Straight Connector 49">
                <a:extLst>
                  <a:ext uri="{FF2B5EF4-FFF2-40B4-BE49-F238E27FC236}">
                    <a16:creationId xmlns:a16="http://schemas.microsoft.com/office/drawing/2014/main" id="{1464FE7F-7592-47D7-8ADE-D22FEDEBFB3D}"/>
                  </a:ext>
                </a:extLst>
              </p:cNvPr>
              <p:cNvCxnSpPr/>
              <p:nvPr userDrawn="1"/>
            </p:nvCxnSpPr>
            <p:spPr>
              <a:xfrm flipV="1">
                <a:off x="488966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2" name="Straight Connector 50">
                <a:extLst>
                  <a:ext uri="{FF2B5EF4-FFF2-40B4-BE49-F238E27FC236}">
                    <a16:creationId xmlns:a16="http://schemas.microsoft.com/office/drawing/2014/main" id="{B7EA4283-4EAA-4DD8-8791-6F9976FBC69B}"/>
                  </a:ext>
                </a:extLst>
              </p:cNvPr>
              <p:cNvCxnSpPr/>
              <p:nvPr userDrawn="1"/>
            </p:nvCxnSpPr>
            <p:spPr>
              <a:xfrm flipV="1">
                <a:off x="4523327"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3" name="Straight Connector 51">
                <a:extLst>
                  <a:ext uri="{FF2B5EF4-FFF2-40B4-BE49-F238E27FC236}">
                    <a16:creationId xmlns:a16="http://schemas.microsoft.com/office/drawing/2014/main" id="{92F79F70-7C67-441A-BE5F-68EF88D42721}"/>
                  </a:ext>
                </a:extLst>
              </p:cNvPr>
              <p:cNvCxnSpPr/>
              <p:nvPr userDrawn="1"/>
            </p:nvCxnSpPr>
            <p:spPr>
              <a:xfrm flipV="1">
                <a:off x="4155926"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4" name="Straight Connector 52">
                <a:extLst>
                  <a:ext uri="{FF2B5EF4-FFF2-40B4-BE49-F238E27FC236}">
                    <a16:creationId xmlns:a16="http://schemas.microsoft.com/office/drawing/2014/main" id="{235AD71C-D9EE-4E4E-81B5-BBAF4D8497D8}"/>
                  </a:ext>
                </a:extLst>
              </p:cNvPr>
              <p:cNvCxnSpPr/>
              <p:nvPr userDrawn="1"/>
            </p:nvCxnSpPr>
            <p:spPr>
              <a:xfrm flipV="1">
                <a:off x="3786582"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5" name="Straight Connector 53">
                <a:extLst>
                  <a:ext uri="{FF2B5EF4-FFF2-40B4-BE49-F238E27FC236}">
                    <a16:creationId xmlns:a16="http://schemas.microsoft.com/office/drawing/2014/main" id="{F97E8D7C-177F-4679-88B2-B2A1A0F63008}"/>
                  </a:ext>
                </a:extLst>
              </p:cNvPr>
              <p:cNvCxnSpPr/>
              <p:nvPr userDrawn="1"/>
            </p:nvCxnSpPr>
            <p:spPr>
              <a:xfrm flipV="1">
                <a:off x="342049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6" name="Straight Connector 54">
                <a:extLst>
                  <a:ext uri="{FF2B5EF4-FFF2-40B4-BE49-F238E27FC236}">
                    <a16:creationId xmlns:a16="http://schemas.microsoft.com/office/drawing/2014/main" id="{CCBF4EED-8DF1-4D4C-9233-2A5AED92FAF5}"/>
                  </a:ext>
                </a:extLst>
              </p:cNvPr>
              <p:cNvCxnSpPr/>
              <p:nvPr userDrawn="1"/>
            </p:nvCxnSpPr>
            <p:spPr>
              <a:xfrm flipV="1">
                <a:off x="3051095"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7" name="Straight Connector 55">
                <a:extLst>
                  <a:ext uri="{FF2B5EF4-FFF2-40B4-BE49-F238E27FC236}">
                    <a16:creationId xmlns:a16="http://schemas.microsoft.com/office/drawing/2014/main" id="{FE781963-B521-4090-B33E-52BA0D08DD4D}"/>
                  </a:ext>
                </a:extLst>
              </p:cNvPr>
              <p:cNvCxnSpPr/>
              <p:nvPr userDrawn="1"/>
            </p:nvCxnSpPr>
            <p:spPr>
              <a:xfrm flipV="1">
                <a:off x="2674287"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8" name="Straight Connector 56">
                <a:extLst>
                  <a:ext uri="{FF2B5EF4-FFF2-40B4-BE49-F238E27FC236}">
                    <a16:creationId xmlns:a16="http://schemas.microsoft.com/office/drawing/2014/main" id="{97A5F321-E5FD-4460-AB50-6E7982BCF2C1}"/>
                  </a:ext>
                </a:extLst>
              </p:cNvPr>
              <p:cNvCxnSpPr/>
              <p:nvPr userDrawn="1"/>
            </p:nvCxnSpPr>
            <p:spPr>
              <a:xfrm flipV="1">
                <a:off x="230853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9" name="Straight Connector 57">
                <a:extLst>
                  <a:ext uri="{FF2B5EF4-FFF2-40B4-BE49-F238E27FC236}">
                    <a16:creationId xmlns:a16="http://schemas.microsoft.com/office/drawing/2014/main" id="{77249232-6F79-4387-A6B7-F3681620C2C6}"/>
                  </a:ext>
                </a:extLst>
              </p:cNvPr>
              <p:cNvCxnSpPr/>
              <p:nvPr userDrawn="1"/>
            </p:nvCxnSpPr>
            <p:spPr>
              <a:xfrm flipV="1">
                <a:off x="193107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30" name="Straight Connector 58">
                <a:extLst>
                  <a:ext uri="{FF2B5EF4-FFF2-40B4-BE49-F238E27FC236}">
                    <a16:creationId xmlns:a16="http://schemas.microsoft.com/office/drawing/2014/main" id="{0B03DDF2-C067-4050-B9E3-973ACB79D110}"/>
                  </a:ext>
                </a:extLst>
              </p:cNvPr>
              <p:cNvCxnSpPr/>
              <p:nvPr userDrawn="1"/>
            </p:nvCxnSpPr>
            <p:spPr>
              <a:xfrm flipV="1">
                <a:off x="1558445"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31" name="Straight Connector 59">
                <a:extLst>
                  <a:ext uri="{FF2B5EF4-FFF2-40B4-BE49-F238E27FC236}">
                    <a16:creationId xmlns:a16="http://schemas.microsoft.com/office/drawing/2014/main" id="{2CCD4EA8-14AB-4EF3-AA4F-068028B23FD9}"/>
                  </a:ext>
                </a:extLst>
              </p:cNvPr>
              <p:cNvCxnSpPr/>
              <p:nvPr userDrawn="1"/>
            </p:nvCxnSpPr>
            <p:spPr>
              <a:xfrm flipV="1">
                <a:off x="1188389"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32" name="Straight Connector 60">
                <a:extLst>
                  <a:ext uri="{FF2B5EF4-FFF2-40B4-BE49-F238E27FC236}">
                    <a16:creationId xmlns:a16="http://schemas.microsoft.com/office/drawing/2014/main" id="{C8AD15C4-17A1-4D20-A30D-913A27934A98}"/>
                  </a:ext>
                </a:extLst>
              </p:cNvPr>
              <p:cNvCxnSpPr/>
              <p:nvPr userDrawn="1"/>
            </p:nvCxnSpPr>
            <p:spPr>
              <a:xfrm flipV="1">
                <a:off x="814086"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33" name="Straight Connector 61">
                <a:extLst>
                  <a:ext uri="{FF2B5EF4-FFF2-40B4-BE49-F238E27FC236}">
                    <a16:creationId xmlns:a16="http://schemas.microsoft.com/office/drawing/2014/main" id="{53B14BAE-6D30-487C-A35C-CEEAB0526FC6}"/>
                  </a:ext>
                </a:extLst>
              </p:cNvPr>
              <p:cNvCxnSpPr/>
              <p:nvPr userDrawn="1"/>
            </p:nvCxnSpPr>
            <p:spPr>
              <a:xfrm flipV="1">
                <a:off x="44226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grpSp>
      </p:grpSp>
      <p:sp>
        <p:nvSpPr>
          <p:cNvPr id="2" name="Titolo 1">
            <a:extLst>
              <a:ext uri="{FF2B5EF4-FFF2-40B4-BE49-F238E27FC236}">
                <a16:creationId xmlns:a16="http://schemas.microsoft.com/office/drawing/2014/main" id="{4CC007AC-F8AF-47C6-A900-868B5879D788}"/>
              </a:ext>
            </a:extLst>
          </p:cNvPr>
          <p:cNvSpPr>
            <a:spLocks noGrp="1"/>
          </p:cNvSpPr>
          <p:nvPr>
            <p:ph type="title" hasCustomPrompt="1"/>
          </p:nvPr>
        </p:nvSpPr>
        <p:spPr/>
        <p:txBody>
          <a:bodyPr/>
          <a:lstStyle/>
          <a:p>
            <a:r>
              <a:rPr lang="en-GB" altLang="en-US" noProof="0" dirty="0"/>
              <a:t>CLICK TO EDIT MASTER TITLE STYLE</a:t>
            </a:r>
            <a:endParaRPr lang="en-GB" noProof="0" dirty="0"/>
          </a:p>
        </p:txBody>
      </p:sp>
      <p:sp>
        <p:nvSpPr>
          <p:cNvPr id="5" name="Content Placeholder 2">
            <a:extLst>
              <a:ext uri="{FF2B5EF4-FFF2-40B4-BE49-F238E27FC236}">
                <a16:creationId xmlns:a16="http://schemas.microsoft.com/office/drawing/2014/main" id="{E6A3B02F-74FE-439F-AB2D-C6EF6331C160}"/>
              </a:ext>
            </a:extLst>
          </p:cNvPr>
          <p:cNvSpPr>
            <a:spLocks noGrp="1"/>
          </p:cNvSpPr>
          <p:nvPr>
            <p:ph sz="half" idx="10"/>
          </p:nvPr>
        </p:nvSpPr>
        <p:spPr>
          <a:xfrm>
            <a:off x="218262" y="1674000"/>
            <a:ext cx="5773014" cy="4316400"/>
          </a:xfrm>
        </p:spPr>
        <p:txBody>
          <a:bodyPr/>
          <a:lstStyle>
            <a:lvl1pPr>
              <a:defRPr sz="1795"/>
            </a:lvl1pPr>
            <a:lvl2pPr>
              <a:defRPr sz="1795"/>
            </a:lvl2pPr>
            <a:lvl3pPr>
              <a:defRPr sz="1795"/>
            </a:lvl3pPr>
            <a:lvl4pPr>
              <a:defRPr sz="1795"/>
            </a:lvl4pPr>
            <a:lvl5pPr>
              <a:defRPr sz="1795"/>
            </a:lvl5pPr>
            <a:lvl6pPr>
              <a:defRPr sz="1298"/>
            </a:lvl6pPr>
            <a:lvl7pPr>
              <a:defRPr sz="1298"/>
            </a:lvl7pPr>
            <a:lvl8pPr>
              <a:defRPr sz="1298"/>
            </a:lvl8pPr>
            <a:lvl9pPr>
              <a:defRPr sz="1298"/>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GB" noProof="0" dirty="0"/>
          </a:p>
        </p:txBody>
      </p:sp>
      <p:sp>
        <p:nvSpPr>
          <p:cNvPr id="6" name="Content Placeholder 3">
            <a:extLst>
              <a:ext uri="{FF2B5EF4-FFF2-40B4-BE49-F238E27FC236}">
                <a16:creationId xmlns:a16="http://schemas.microsoft.com/office/drawing/2014/main" id="{FBA924DC-7418-41D7-8688-B91299655814}"/>
              </a:ext>
            </a:extLst>
          </p:cNvPr>
          <p:cNvSpPr>
            <a:spLocks noGrp="1"/>
          </p:cNvSpPr>
          <p:nvPr>
            <p:ph sz="half" idx="2"/>
          </p:nvPr>
        </p:nvSpPr>
        <p:spPr>
          <a:xfrm>
            <a:off x="6185885" y="1674000"/>
            <a:ext cx="5762244" cy="4316400"/>
          </a:xfrm>
        </p:spPr>
        <p:txBody>
          <a:bodyPr/>
          <a:lstStyle>
            <a:lvl1pPr>
              <a:defRPr sz="1795"/>
            </a:lvl1pPr>
            <a:lvl2pPr>
              <a:defRPr sz="1795"/>
            </a:lvl2pPr>
            <a:lvl3pPr>
              <a:defRPr sz="1795"/>
            </a:lvl3pPr>
            <a:lvl4pPr>
              <a:defRPr sz="1795"/>
            </a:lvl4pPr>
            <a:lvl5pPr>
              <a:defRPr sz="1795"/>
            </a:lvl5pPr>
            <a:lvl6pPr>
              <a:defRPr sz="1298"/>
            </a:lvl6pPr>
            <a:lvl7pPr>
              <a:defRPr sz="1298"/>
            </a:lvl7pPr>
            <a:lvl8pPr>
              <a:defRPr sz="1298"/>
            </a:lvl8pPr>
            <a:lvl9pPr>
              <a:defRPr sz="1298"/>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GB" noProof="0" dirty="0"/>
          </a:p>
        </p:txBody>
      </p:sp>
      <p:cxnSp>
        <p:nvCxnSpPr>
          <p:cNvPr id="36" name="Straight Connector 35">
            <a:extLst>
              <a:ext uri="{FF2B5EF4-FFF2-40B4-BE49-F238E27FC236}">
                <a16:creationId xmlns:a16="http://schemas.microsoft.com/office/drawing/2014/main" id="{474DA607-7660-4BC3-BE10-CE82F2344A79}"/>
              </a:ext>
            </a:extLst>
          </p:cNvPr>
          <p:cNvCxnSpPr/>
          <p:nvPr userDrawn="1"/>
        </p:nvCxnSpPr>
        <p:spPr>
          <a:xfrm>
            <a:off x="217667" y="882193"/>
            <a:ext cx="11736308"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426899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83"/>
        <p:cNvGrpSpPr/>
        <p:nvPr/>
      </p:nvGrpSpPr>
      <p:grpSpPr>
        <a:xfrm>
          <a:off x="0" y="0"/>
          <a:ext cx="0" cy="0"/>
          <a:chOff x="0" y="0"/>
          <a:chExt cx="0" cy="0"/>
        </a:xfrm>
      </p:grpSpPr>
      <p:sp>
        <p:nvSpPr>
          <p:cNvPr id="284" name="Google Shape;284;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5" name="Google Shape;28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6" name="Google Shape;28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7" name="Google Shape;28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036983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288"/>
        <p:cNvGrpSpPr/>
        <p:nvPr/>
      </p:nvGrpSpPr>
      <p:grpSpPr>
        <a:xfrm>
          <a:off x="0" y="0"/>
          <a:ext cx="0" cy="0"/>
          <a:chOff x="0" y="0"/>
          <a:chExt cx="0" cy="0"/>
        </a:xfrm>
      </p:grpSpPr>
      <p:sp>
        <p:nvSpPr>
          <p:cNvPr id="289" name="Google Shape;289;p7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0" name="Google Shape;290;p7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91" name="Google Shape;291;p7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2" name="Google Shape;292;p7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3" name="Google Shape;293;p7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895206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94"/>
        <p:cNvGrpSpPr/>
        <p:nvPr/>
      </p:nvGrpSpPr>
      <p:grpSpPr>
        <a:xfrm>
          <a:off x="0" y="0"/>
          <a:ext cx="0" cy="0"/>
          <a:chOff x="0" y="0"/>
          <a:chExt cx="0" cy="0"/>
        </a:xfrm>
      </p:grpSpPr>
      <p:sp>
        <p:nvSpPr>
          <p:cNvPr id="295" name="Google Shape;295;p7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6" name="Google Shape;296;p7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7" name="Google Shape;297;p7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8" name="Google Shape;298;p7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9" name="Google Shape;299;p7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995941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00"/>
        <p:cNvGrpSpPr/>
        <p:nvPr/>
      </p:nvGrpSpPr>
      <p:grpSpPr>
        <a:xfrm>
          <a:off x="0" y="0"/>
          <a:ext cx="0" cy="0"/>
          <a:chOff x="0" y="0"/>
          <a:chExt cx="0" cy="0"/>
        </a:xfrm>
      </p:grpSpPr>
      <p:sp>
        <p:nvSpPr>
          <p:cNvPr id="301" name="Google Shape;301;p7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2" name="Google Shape;302;p7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3" name="Google Shape;303;p7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4" name="Google Shape;304;p7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5" name="Google Shape;305;p7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5835889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06"/>
        <p:cNvGrpSpPr/>
        <p:nvPr/>
      </p:nvGrpSpPr>
      <p:grpSpPr>
        <a:xfrm>
          <a:off x="0" y="0"/>
          <a:ext cx="0" cy="0"/>
          <a:chOff x="0" y="0"/>
          <a:chExt cx="0" cy="0"/>
        </a:xfrm>
      </p:grpSpPr>
      <p:sp>
        <p:nvSpPr>
          <p:cNvPr id="307" name="Google Shape;307;p8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8" name="Google Shape;308;p8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9" name="Google Shape;309;p8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0" name="Google Shape;310;p8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1" name="Google Shape;311;p8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2" name="Google Shape;312;p8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6366427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13"/>
        <p:cNvGrpSpPr/>
        <p:nvPr/>
      </p:nvGrpSpPr>
      <p:grpSpPr>
        <a:xfrm>
          <a:off x="0" y="0"/>
          <a:ext cx="0" cy="0"/>
          <a:chOff x="0" y="0"/>
          <a:chExt cx="0" cy="0"/>
        </a:xfrm>
      </p:grpSpPr>
      <p:sp>
        <p:nvSpPr>
          <p:cNvPr id="314" name="Google Shape;314;p8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5" name="Google Shape;315;p8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16" name="Google Shape;316;p8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7" name="Google Shape;317;p8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18" name="Google Shape;318;p8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9" name="Google Shape;319;p8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0" name="Google Shape;320;p8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1" name="Google Shape;321;p8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3534723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22"/>
        <p:cNvGrpSpPr/>
        <p:nvPr/>
      </p:nvGrpSpPr>
      <p:grpSpPr>
        <a:xfrm>
          <a:off x="0" y="0"/>
          <a:ext cx="0" cy="0"/>
          <a:chOff x="0" y="0"/>
          <a:chExt cx="0" cy="0"/>
        </a:xfrm>
      </p:grpSpPr>
      <p:sp>
        <p:nvSpPr>
          <p:cNvPr id="323" name="Google Shape;323;p8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4" name="Google Shape;324;p8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5" name="Google Shape;325;p8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5245933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326"/>
        <p:cNvGrpSpPr/>
        <p:nvPr/>
      </p:nvGrpSpPr>
      <p:grpSpPr>
        <a:xfrm>
          <a:off x="0" y="0"/>
          <a:ext cx="0" cy="0"/>
          <a:chOff x="0" y="0"/>
          <a:chExt cx="0" cy="0"/>
        </a:xfrm>
      </p:grpSpPr>
      <p:sp>
        <p:nvSpPr>
          <p:cNvPr id="327" name="Google Shape;327;p8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8" name="Google Shape;328;p8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29" name="Google Shape;329;p8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30" name="Google Shape;330;p8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1" name="Google Shape;331;p8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2" name="Google Shape;332;p8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2198738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333"/>
        <p:cNvGrpSpPr/>
        <p:nvPr/>
      </p:nvGrpSpPr>
      <p:grpSpPr>
        <a:xfrm>
          <a:off x="0" y="0"/>
          <a:ext cx="0" cy="0"/>
          <a:chOff x="0" y="0"/>
          <a:chExt cx="0" cy="0"/>
        </a:xfrm>
      </p:grpSpPr>
      <p:sp>
        <p:nvSpPr>
          <p:cNvPr id="334" name="Google Shape;334;p8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5" name="Google Shape;335;p84"/>
          <p:cNvSpPr>
            <a:spLocks noGrp="1"/>
          </p:cNvSpPr>
          <p:nvPr>
            <p:ph type="pic" idx="2"/>
          </p:nvPr>
        </p:nvSpPr>
        <p:spPr>
          <a:xfrm>
            <a:off x="5183188" y="987425"/>
            <a:ext cx="6172200" cy="4873625"/>
          </a:xfrm>
          <a:prstGeom prst="rect">
            <a:avLst/>
          </a:prstGeom>
          <a:noFill/>
          <a:ln>
            <a:noFill/>
          </a:ln>
        </p:spPr>
      </p:sp>
      <p:sp>
        <p:nvSpPr>
          <p:cNvPr id="336" name="Google Shape;336;p8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37" name="Google Shape;337;p8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8" name="Google Shape;338;p8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9" name="Google Shape;339;p8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5971514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340"/>
        <p:cNvGrpSpPr/>
        <p:nvPr/>
      </p:nvGrpSpPr>
      <p:grpSpPr>
        <a:xfrm>
          <a:off x="0" y="0"/>
          <a:ext cx="0" cy="0"/>
          <a:chOff x="0" y="0"/>
          <a:chExt cx="0" cy="0"/>
        </a:xfrm>
      </p:grpSpPr>
      <p:sp>
        <p:nvSpPr>
          <p:cNvPr id="341" name="Google Shape;341;p8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2" name="Google Shape;342;p8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3" name="Google Shape;343;p8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4" name="Google Shape;344;p8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5" name="Google Shape;345;p8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8736966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346"/>
        <p:cNvGrpSpPr/>
        <p:nvPr/>
      </p:nvGrpSpPr>
      <p:grpSpPr>
        <a:xfrm>
          <a:off x="0" y="0"/>
          <a:ext cx="0" cy="0"/>
          <a:chOff x="0" y="0"/>
          <a:chExt cx="0" cy="0"/>
        </a:xfrm>
      </p:grpSpPr>
      <p:sp>
        <p:nvSpPr>
          <p:cNvPr id="347" name="Google Shape;347;p8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8" name="Google Shape;348;p8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9" name="Google Shape;349;p8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0" name="Google Shape;350;p8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1" name="Google Shape;351;p8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535685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4" Type="http://schemas.openxmlformats.org/officeDocument/2006/relationships/slideLayout" Target="../slideLayouts/slideLayout32.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13" Type="http://schemas.openxmlformats.org/officeDocument/2006/relationships/image" Target="../media/image2.png"/><Relationship Id="rId18" Type="http://schemas.openxmlformats.org/officeDocument/2006/relationships/image" Target="../media/image6.png"/><Relationship Id="rId26" Type="http://schemas.openxmlformats.org/officeDocument/2006/relationships/image" Target="../media/image14.png"/><Relationship Id="rId39" Type="http://schemas.openxmlformats.org/officeDocument/2006/relationships/image" Target="../media/image27.emf"/><Relationship Id="rId21" Type="http://schemas.openxmlformats.org/officeDocument/2006/relationships/image" Target="../media/image9.png"/><Relationship Id="rId34" Type="http://schemas.openxmlformats.org/officeDocument/2006/relationships/image" Target="../media/image22.png"/><Relationship Id="rId7" Type="http://schemas.openxmlformats.org/officeDocument/2006/relationships/slideLayout" Target="../slideLayouts/slideLayout43.xml"/><Relationship Id="rId2" Type="http://schemas.openxmlformats.org/officeDocument/2006/relationships/slideLayout" Target="../slideLayouts/slideLayout38.xml"/><Relationship Id="rId16" Type="http://schemas.openxmlformats.org/officeDocument/2006/relationships/image" Target="../media/image4.png"/><Relationship Id="rId20" Type="http://schemas.openxmlformats.org/officeDocument/2006/relationships/image" Target="../media/image8.png"/><Relationship Id="rId29" Type="http://schemas.openxmlformats.org/officeDocument/2006/relationships/image" Target="../media/image17.png"/><Relationship Id="rId41" Type="http://schemas.openxmlformats.org/officeDocument/2006/relationships/image" Target="../media/image29.pn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theme" Target="../theme/theme5.xml"/><Relationship Id="rId24" Type="http://schemas.openxmlformats.org/officeDocument/2006/relationships/image" Target="../media/image12.png"/><Relationship Id="rId32" Type="http://schemas.openxmlformats.org/officeDocument/2006/relationships/image" Target="../media/image20.png"/><Relationship Id="rId37" Type="http://schemas.openxmlformats.org/officeDocument/2006/relationships/image" Target="../media/image25.png"/><Relationship Id="rId40" Type="http://schemas.openxmlformats.org/officeDocument/2006/relationships/image" Target="../media/image28.png"/><Relationship Id="rId5" Type="http://schemas.openxmlformats.org/officeDocument/2006/relationships/slideLayout" Target="../slideLayouts/slideLayout41.xml"/><Relationship Id="rId15" Type="http://schemas.openxmlformats.org/officeDocument/2006/relationships/image" Target="../media/image3.png"/><Relationship Id="rId23" Type="http://schemas.openxmlformats.org/officeDocument/2006/relationships/image" Target="../media/image11.png"/><Relationship Id="rId28" Type="http://schemas.openxmlformats.org/officeDocument/2006/relationships/image" Target="../media/image16.png"/><Relationship Id="rId36" Type="http://schemas.openxmlformats.org/officeDocument/2006/relationships/image" Target="../media/image24.png"/><Relationship Id="rId10" Type="http://schemas.openxmlformats.org/officeDocument/2006/relationships/slideLayout" Target="../slideLayouts/slideLayout46.xml"/><Relationship Id="rId19" Type="http://schemas.openxmlformats.org/officeDocument/2006/relationships/image" Target="../media/image7.png"/><Relationship Id="rId31" Type="http://schemas.openxmlformats.org/officeDocument/2006/relationships/image" Target="../media/image19.png"/><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microsoft.com/office/2007/relationships/hdphoto" Target="../media/hdphoto1.wdp"/><Relationship Id="rId22" Type="http://schemas.openxmlformats.org/officeDocument/2006/relationships/image" Target="../media/image10.png"/><Relationship Id="rId27" Type="http://schemas.openxmlformats.org/officeDocument/2006/relationships/image" Target="../media/image15.png"/><Relationship Id="rId30" Type="http://schemas.openxmlformats.org/officeDocument/2006/relationships/image" Target="../media/image18.png"/><Relationship Id="rId35" Type="http://schemas.openxmlformats.org/officeDocument/2006/relationships/image" Target="../media/image23.png"/><Relationship Id="rId8" Type="http://schemas.openxmlformats.org/officeDocument/2006/relationships/slideLayout" Target="../slideLayouts/slideLayout44.xml"/><Relationship Id="rId3" Type="http://schemas.openxmlformats.org/officeDocument/2006/relationships/slideLayout" Target="../slideLayouts/slideLayout39.xml"/><Relationship Id="rId12" Type="http://schemas.openxmlformats.org/officeDocument/2006/relationships/image" Target="../media/image1.png"/><Relationship Id="rId17" Type="http://schemas.openxmlformats.org/officeDocument/2006/relationships/image" Target="../media/image5.png"/><Relationship Id="rId25" Type="http://schemas.openxmlformats.org/officeDocument/2006/relationships/image" Target="../media/image13.png"/><Relationship Id="rId33" Type="http://schemas.openxmlformats.org/officeDocument/2006/relationships/image" Target="../media/image21.png"/><Relationship Id="rId38" Type="http://schemas.openxmlformats.org/officeDocument/2006/relationships/image" Target="../media/image26.png"/></Relationships>
</file>

<file path=ppt/slideMasters/_rels/slideMaster6.xml.rels><?xml version="1.0" encoding="UTF-8" standalone="yes"?>
<Relationships xmlns="http://schemas.openxmlformats.org/package/2006/relationships"><Relationship Id="rId13" Type="http://schemas.openxmlformats.org/officeDocument/2006/relationships/image" Target="../media/image1.png"/><Relationship Id="rId18" Type="http://schemas.openxmlformats.org/officeDocument/2006/relationships/image" Target="../media/image5.png"/><Relationship Id="rId26" Type="http://schemas.openxmlformats.org/officeDocument/2006/relationships/image" Target="../media/image13.png"/><Relationship Id="rId39" Type="http://schemas.openxmlformats.org/officeDocument/2006/relationships/image" Target="../media/image26.png"/><Relationship Id="rId21" Type="http://schemas.openxmlformats.org/officeDocument/2006/relationships/image" Target="../media/image8.png"/><Relationship Id="rId34" Type="http://schemas.openxmlformats.org/officeDocument/2006/relationships/image" Target="../media/image21.png"/><Relationship Id="rId42" Type="http://schemas.openxmlformats.org/officeDocument/2006/relationships/image" Target="../media/image29.png"/><Relationship Id="rId7" Type="http://schemas.openxmlformats.org/officeDocument/2006/relationships/slideLayout" Target="../slideLayouts/slideLayout53.xml"/><Relationship Id="rId2" Type="http://schemas.openxmlformats.org/officeDocument/2006/relationships/slideLayout" Target="../slideLayouts/slideLayout48.xml"/><Relationship Id="rId16" Type="http://schemas.openxmlformats.org/officeDocument/2006/relationships/image" Target="../media/image3.png"/><Relationship Id="rId20" Type="http://schemas.openxmlformats.org/officeDocument/2006/relationships/image" Target="../media/image7.png"/><Relationship Id="rId29" Type="http://schemas.openxmlformats.org/officeDocument/2006/relationships/image" Target="../media/image16.png"/><Relationship Id="rId41" Type="http://schemas.openxmlformats.org/officeDocument/2006/relationships/image" Target="../media/image28.png"/><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24" Type="http://schemas.openxmlformats.org/officeDocument/2006/relationships/image" Target="../media/image11.png"/><Relationship Id="rId32" Type="http://schemas.openxmlformats.org/officeDocument/2006/relationships/image" Target="../media/image19.png"/><Relationship Id="rId37" Type="http://schemas.openxmlformats.org/officeDocument/2006/relationships/image" Target="../media/image24.png"/><Relationship Id="rId40" Type="http://schemas.openxmlformats.org/officeDocument/2006/relationships/image" Target="../media/image27.emf"/><Relationship Id="rId5" Type="http://schemas.openxmlformats.org/officeDocument/2006/relationships/slideLayout" Target="../slideLayouts/slideLayout51.xml"/><Relationship Id="rId15" Type="http://schemas.microsoft.com/office/2007/relationships/hdphoto" Target="../media/hdphoto1.wdp"/><Relationship Id="rId23" Type="http://schemas.openxmlformats.org/officeDocument/2006/relationships/image" Target="../media/image10.png"/><Relationship Id="rId28" Type="http://schemas.openxmlformats.org/officeDocument/2006/relationships/image" Target="../media/image15.png"/><Relationship Id="rId36" Type="http://schemas.openxmlformats.org/officeDocument/2006/relationships/image" Target="../media/image23.png"/><Relationship Id="rId10" Type="http://schemas.openxmlformats.org/officeDocument/2006/relationships/slideLayout" Target="../slideLayouts/slideLayout56.xml"/><Relationship Id="rId19" Type="http://schemas.openxmlformats.org/officeDocument/2006/relationships/image" Target="../media/image6.png"/><Relationship Id="rId31" Type="http://schemas.openxmlformats.org/officeDocument/2006/relationships/image" Target="../media/image18.png"/><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image" Target="../media/image2.png"/><Relationship Id="rId22" Type="http://schemas.openxmlformats.org/officeDocument/2006/relationships/image" Target="../media/image9.png"/><Relationship Id="rId27" Type="http://schemas.openxmlformats.org/officeDocument/2006/relationships/image" Target="../media/image14.png"/><Relationship Id="rId30" Type="http://schemas.openxmlformats.org/officeDocument/2006/relationships/image" Target="../media/image17.png"/><Relationship Id="rId35" Type="http://schemas.openxmlformats.org/officeDocument/2006/relationships/image" Target="../media/image22.png"/><Relationship Id="rId8" Type="http://schemas.openxmlformats.org/officeDocument/2006/relationships/slideLayout" Target="../slideLayouts/slideLayout54.xml"/><Relationship Id="rId3" Type="http://schemas.openxmlformats.org/officeDocument/2006/relationships/slideLayout" Target="../slideLayouts/slideLayout49.xml"/><Relationship Id="rId12" Type="http://schemas.openxmlformats.org/officeDocument/2006/relationships/theme" Target="../theme/theme6.xml"/><Relationship Id="rId17" Type="http://schemas.openxmlformats.org/officeDocument/2006/relationships/image" Target="../media/image4.png"/><Relationship Id="rId25" Type="http://schemas.openxmlformats.org/officeDocument/2006/relationships/image" Target="../media/image12.png"/><Relationship Id="rId33" Type="http://schemas.openxmlformats.org/officeDocument/2006/relationships/image" Target="../media/image20.png"/><Relationship Id="rId38" Type="http://schemas.openxmlformats.org/officeDocument/2006/relationships/image" Target="../media/image25.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7.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
        <p:cNvGrpSpPr/>
        <p:nvPr/>
      </p:nvGrpSpPr>
      <p:grpSpPr>
        <a:xfrm>
          <a:off x="0" y="0"/>
          <a:ext cx="0" cy="0"/>
          <a:chOff x="0" y="0"/>
          <a:chExt cx="0" cy="0"/>
        </a:xfrm>
      </p:grpSpPr>
      <p:sp>
        <p:nvSpPr>
          <p:cNvPr id="10" name="Google Shape;10;p47"/>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11" name="Google Shape;11;p47"/>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9pPr>
          </a:lstStyle>
          <a:p>
            <a:endParaRPr/>
          </a:p>
        </p:txBody>
      </p:sp>
      <p:sp>
        <p:nvSpPr>
          <p:cNvPr id="12" name="Google Shape;12;p47"/>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67052012"/>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67"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238903-1348-0446-8664-3722B9CA735C}" type="datetime1">
              <a:rPr lang="en-US" smtClean="0"/>
              <a:t>6/19/2024</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347200" y="6492876"/>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639FFA-CA90-1A49-B1AB-C43B165D30E4}" type="slidenum">
              <a:rPr lang="en-US" smtClean="0"/>
              <a:t>‹#›</a:t>
            </a:fld>
            <a:endParaRPr lang="en-US"/>
          </a:p>
        </p:txBody>
      </p:sp>
    </p:spTree>
    <p:extLst>
      <p:ext uri="{BB962C8B-B14F-4D97-AF65-F5344CB8AC3E}">
        <p14:creationId xmlns:p14="http://schemas.microsoft.com/office/powerpoint/2010/main" val="2342260317"/>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2E4E00-6862-4440-943A-1589723DED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B080C00-3BC7-4BAE-96BB-818840AB7F7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36C493-94EC-498C-B91F-6A9CF3F335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CACBD2-A5B0-4557-B750-E3E371963C4A}" type="datetimeFigureOut">
              <a:rPr lang="en-US" smtClean="0"/>
              <a:t>6/19/2024</a:t>
            </a:fld>
            <a:endParaRPr lang="en-US"/>
          </a:p>
        </p:txBody>
      </p:sp>
      <p:sp>
        <p:nvSpPr>
          <p:cNvPr id="5" name="Footer Placeholder 4">
            <a:extLst>
              <a:ext uri="{FF2B5EF4-FFF2-40B4-BE49-F238E27FC236}">
                <a16:creationId xmlns:a16="http://schemas.microsoft.com/office/drawing/2014/main" id="{152C11E7-9C9C-4B95-B04F-255E8876A6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57ECF8-FC43-4400-99FE-F25D0ECD6B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A7DFD3-2D6C-4DC1-893E-DA2B088B5F92}" type="slidenum">
              <a:rPr lang="en-US" smtClean="0"/>
              <a:t>‹#›</a:t>
            </a:fld>
            <a:endParaRPr lang="en-US"/>
          </a:p>
        </p:txBody>
      </p:sp>
    </p:spTree>
    <p:extLst>
      <p:ext uri="{BB962C8B-B14F-4D97-AF65-F5344CB8AC3E}">
        <p14:creationId xmlns:p14="http://schemas.microsoft.com/office/powerpoint/2010/main" val="57702767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20926797"/>
      </p:ext>
    </p:extLst>
  </p:cSld>
  <p:clrMap bg1="lt1" tx1="dk1" bg2="dk2" tx2="lt2" accent1="accent1" accent2="accent2" accent3="accent3" accent4="accent4" accent5="accent5" accent6="accent6" hlink="hlink" folHlink="folHlink"/>
  <p:sldLayoutIdLst>
    <p:sldLayoutId id="2147483721" r:id="rId1"/>
    <p:sldLayoutId id="2147483724" r:id="rId2"/>
    <p:sldLayoutId id="2147483725" r:id="rId3"/>
    <p:sldLayoutId id="2147483726" r:id="rId4"/>
    <p:sldLayoutId id="2147483727" r:id="rId5"/>
    <p:sldLayoutId id="2147483728" r:id="rId6"/>
    <p:sldLayoutId id="2147483729" r:id="rId7"/>
    <p:sldLayoutId id="2147483730"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8" name="Picture 35" descr="PPT_Header02" hidden="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0" y="3"/>
            <a:ext cx="12192000" cy="120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 name="Picture 87">
            <a:extLst>
              <a:ext uri="{FF2B5EF4-FFF2-40B4-BE49-F238E27FC236}">
                <a16:creationId xmlns:a16="http://schemas.microsoft.com/office/drawing/2014/main" id="{9B2601E2-D315-D645-8FE2-2D9EF13C1F3D}"/>
              </a:ext>
            </a:extLst>
          </p:cNvPr>
          <p:cNvPicPr>
            <a:picLocks noChangeAspect="1"/>
          </p:cNvPicPr>
          <p:nvPr userDrawn="1"/>
        </p:nvPicPr>
        <p:blipFill>
          <a:blip r:embed="rId13" cstate="print">
            <a:duotone>
              <a:prstClr val="black"/>
              <a:schemeClr val="accent4">
                <a:tint val="45000"/>
                <a:satMod val="400000"/>
              </a:schemeClr>
            </a:duotone>
            <a:extLst>
              <a:ext uri="{BEBA8EAE-BF5A-486C-A8C5-ECC9F3942E4B}">
                <a14:imgProps xmlns:a14="http://schemas.microsoft.com/office/drawing/2010/main">
                  <a14:imgLayer r:embed="rId1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9636804" y="6556081"/>
            <a:ext cx="2182560" cy="141224"/>
          </a:xfrm>
          <a:prstGeom prst="rect">
            <a:avLst/>
          </a:prstGeom>
        </p:spPr>
      </p:pic>
      <p:pic>
        <p:nvPicPr>
          <p:cNvPr id="89" name="Picture 88">
            <a:extLst>
              <a:ext uri="{FF2B5EF4-FFF2-40B4-BE49-F238E27FC236}">
                <a16:creationId xmlns:a16="http://schemas.microsoft.com/office/drawing/2014/main" id="{2D3379EB-1FE5-C944-8FCA-96E0362A2FBA}"/>
              </a:ext>
            </a:extLst>
          </p:cNvPr>
          <p:cNvPicPr>
            <a:picLocks noChangeAspect="1"/>
          </p:cNvPicPr>
          <p:nvPr userDrawn="1"/>
        </p:nvPicPr>
        <p:blipFill rotWithShape="1">
          <a:blip r:embed="rId15">
            <a:duotone>
              <a:prstClr val="black"/>
              <a:schemeClr val="accent4">
                <a:tint val="45000"/>
                <a:satMod val="400000"/>
              </a:schemeClr>
            </a:duotone>
          </a:blip>
          <a:srcRect l="16733" t="28956" r="16294" b="28994"/>
          <a:stretch/>
        </p:blipFill>
        <p:spPr>
          <a:xfrm>
            <a:off x="10701869" y="121923"/>
            <a:ext cx="1409713" cy="555415"/>
          </a:xfrm>
          <a:prstGeom prst="rect">
            <a:avLst/>
          </a:prstGeom>
        </p:spPr>
      </p:pic>
      <p:grpSp>
        <p:nvGrpSpPr>
          <p:cNvPr id="32" name="Group 31">
            <a:extLst>
              <a:ext uri="{FF2B5EF4-FFF2-40B4-BE49-F238E27FC236}">
                <a16:creationId xmlns:a16="http://schemas.microsoft.com/office/drawing/2014/main" id="{4795F228-4534-4C49-B940-F286B41BC43D}"/>
              </a:ext>
            </a:extLst>
          </p:cNvPr>
          <p:cNvGrpSpPr>
            <a:grpSpLocks noChangeAspect="1"/>
          </p:cNvGrpSpPr>
          <p:nvPr userDrawn="1"/>
        </p:nvGrpSpPr>
        <p:grpSpPr>
          <a:xfrm>
            <a:off x="226690" y="6569738"/>
            <a:ext cx="8660215" cy="129619"/>
            <a:chOff x="1076500" y="4469696"/>
            <a:chExt cx="9628745" cy="144114"/>
          </a:xfrm>
        </p:grpSpPr>
        <p:pic>
          <p:nvPicPr>
            <p:cNvPr id="33" name="Picture 32" descr="de.png">
              <a:extLst>
                <a:ext uri="{FF2B5EF4-FFF2-40B4-BE49-F238E27FC236}">
                  <a16:creationId xmlns:a16="http://schemas.microsoft.com/office/drawing/2014/main" id="{8499C94D-46C6-5145-A1F2-2A45B7EC4E84}"/>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076500" y="4469696"/>
              <a:ext cx="217977" cy="144114"/>
            </a:xfrm>
            <a:prstGeom prst="rect">
              <a:avLst/>
            </a:prstGeom>
            <a:ln>
              <a:noFill/>
            </a:ln>
          </p:spPr>
        </p:pic>
        <p:pic>
          <p:nvPicPr>
            <p:cNvPr id="34" name="Picture 33" descr="at.png">
              <a:extLst>
                <a:ext uri="{FF2B5EF4-FFF2-40B4-BE49-F238E27FC236}">
                  <a16:creationId xmlns:a16="http://schemas.microsoft.com/office/drawing/2014/main" id="{7A9BEA7A-10CD-6248-9AAB-D0A5C106DA93}"/>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447640" y="4469696"/>
              <a:ext cx="217977" cy="144114"/>
            </a:xfrm>
            <a:prstGeom prst="rect">
              <a:avLst/>
            </a:prstGeom>
            <a:ln>
              <a:noFill/>
            </a:ln>
          </p:spPr>
        </p:pic>
        <p:pic>
          <p:nvPicPr>
            <p:cNvPr id="35" name="Picture 34" descr="be.png">
              <a:extLst>
                <a:ext uri="{FF2B5EF4-FFF2-40B4-BE49-F238E27FC236}">
                  <a16:creationId xmlns:a16="http://schemas.microsoft.com/office/drawing/2014/main" id="{1DEB47BB-AB37-FB4B-A70A-4A98F78C0B25}"/>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818780" y="4469696"/>
              <a:ext cx="217977" cy="144114"/>
            </a:xfrm>
            <a:prstGeom prst="rect">
              <a:avLst/>
            </a:prstGeom>
            <a:ln>
              <a:noFill/>
            </a:ln>
          </p:spPr>
        </p:pic>
        <p:pic>
          <p:nvPicPr>
            <p:cNvPr id="36" name="Picture 35" descr="dk.png">
              <a:extLst>
                <a:ext uri="{FF2B5EF4-FFF2-40B4-BE49-F238E27FC236}">
                  <a16:creationId xmlns:a16="http://schemas.microsoft.com/office/drawing/2014/main" id="{F7E8212E-CE5A-B04D-9631-C622CEEBDFB0}"/>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2189920" y="4469696"/>
              <a:ext cx="217977" cy="144114"/>
            </a:xfrm>
            <a:prstGeom prst="rect">
              <a:avLst/>
            </a:prstGeom>
            <a:ln>
              <a:noFill/>
            </a:ln>
          </p:spPr>
        </p:pic>
        <p:pic>
          <p:nvPicPr>
            <p:cNvPr id="37" name="Picture 36" descr="es.png">
              <a:extLst>
                <a:ext uri="{FF2B5EF4-FFF2-40B4-BE49-F238E27FC236}">
                  <a16:creationId xmlns:a16="http://schemas.microsoft.com/office/drawing/2014/main" id="{26C23BB9-4FBD-234B-B7AD-3B4BD68E73BD}"/>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2561060" y="4469696"/>
              <a:ext cx="217977" cy="144114"/>
            </a:xfrm>
            <a:prstGeom prst="rect">
              <a:avLst/>
            </a:prstGeom>
            <a:ln>
              <a:noFill/>
            </a:ln>
          </p:spPr>
        </p:pic>
        <p:pic>
          <p:nvPicPr>
            <p:cNvPr id="38" name="Picture 37" descr="ee.png">
              <a:extLst>
                <a:ext uri="{FF2B5EF4-FFF2-40B4-BE49-F238E27FC236}">
                  <a16:creationId xmlns:a16="http://schemas.microsoft.com/office/drawing/2014/main" id="{EAABBA7E-C587-6D46-9A7C-AE2047921109}"/>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2932200" y="4469696"/>
              <a:ext cx="217977" cy="144114"/>
            </a:xfrm>
            <a:prstGeom prst="rect">
              <a:avLst/>
            </a:prstGeom>
            <a:ln>
              <a:noFill/>
            </a:ln>
          </p:spPr>
        </p:pic>
        <p:pic>
          <p:nvPicPr>
            <p:cNvPr id="39" name="Picture 38" descr="fi.png">
              <a:extLst>
                <a:ext uri="{FF2B5EF4-FFF2-40B4-BE49-F238E27FC236}">
                  <a16:creationId xmlns:a16="http://schemas.microsoft.com/office/drawing/2014/main" id="{E6ABD270-152E-B64A-A3FD-7DA5639EFC7E}"/>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3303340" y="4469696"/>
              <a:ext cx="217977" cy="144114"/>
            </a:xfrm>
            <a:prstGeom prst="rect">
              <a:avLst/>
            </a:prstGeom>
            <a:ln>
              <a:noFill/>
            </a:ln>
          </p:spPr>
        </p:pic>
        <p:pic>
          <p:nvPicPr>
            <p:cNvPr id="40" name="Picture 39" descr="fr.png">
              <a:extLst>
                <a:ext uri="{FF2B5EF4-FFF2-40B4-BE49-F238E27FC236}">
                  <a16:creationId xmlns:a16="http://schemas.microsoft.com/office/drawing/2014/main" id="{C0EDA117-514D-B644-9C5E-329E10C39422}"/>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3674480" y="4469696"/>
              <a:ext cx="217977" cy="144114"/>
            </a:xfrm>
            <a:prstGeom prst="rect">
              <a:avLst/>
            </a:prstGeom>
            <a:ln>
              <a:noFill/>
            </a:ln>
          </p:spPr>
        </p:pic>
        <p:pic>
          <p:nvPicPr>
            <p:cNvPr id="41" name="Picture 40" descr="gr.png">
              <a:extLst>
                <a:ext uri="{FF2B5EF4-FFF2-40B4-BE49-F238E27FC236}">
                  <a16:creationId xmlns:a16="http://schemas.microsoft.com/office/drawing/2014/main" id="{4B0AC34B-9D52-864A-B0F9-F5F7229F2A19}"/>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4045620" y="4469696"/>
              <a:ext cx="217977" cy="144114"/>
            </a:xfrm>
            <a:prstGeom prst="rect">
              <a:avLst/>
            </a:prstGeom>
            <a:ln>
              <a:noFill/>
            </a:ln>
          </p:spPr>
        </p:pic>
        <p:pic>
          <p:nvPicPr>
            <p:cNvPr id="42" name="Picture 41" descr="hu.png">
              <a:extLst>
                <a:ext uri="{FF2B5EF4-FFF2-40B4-BE49-F238E27FC236}">
                  <a16:creationId xmlns:a16="http://schemas.microsoft.com/office/drawing/2014/main" id="{473E8FE0-ECF3-AA48-96AA-11B6C1095210}"/>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4416760" y="4469696"/>
              <a:ext cx="217977" cy="144114"/>
            </a:xfrm>
            <a:prstGeom prst="rect">
              <a:avLst/>
            </a:prstGeom>
            <a:ln>
              <a:noFill/>
            </a:ln>
          </p:spPr>
        </p:pic>
        <p:pic>
          <p:nvPicPr>
            <p:cNvPr id="43" name="Picture 42" descr="ie.png">
              <a:extLst>
                <a:ext uri="{FF2B5EF4-FFF2-40B4-BE49-F238E27FC236}">
                  <a16:creationId xmlns:a16="http://schemas.microsoft.com/office/drawing/2014/main" id="{C0ED0A0F-2956-4045-98CA-8B935B3F0E85}"/>
                </a:ext>
              </a:extLst>
            </p:cNvPr>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4787900" y="4469696"/>
              <a:ext cx="217977" cy="144114"/>
            </a:xfrm>
            <a:prstGeom prst="rect">
              <a:avLst/>
            </a:prstGeom>
            <a:ln>
              <a:noFill/>
            </a:ln>
          </p:spPr>
        </p:pic>
        <p:pic>
          <p:nvPicPr>
            <p:cNvPr id="44" name="Picture 43" descr="it.png">
              <a:extLst>
                <a:ext uri="{FF2B5EF4-FFF2-40B4-BE49-F238E27FC236}">
                  <a16:creationId xmlns:a16="http://schemas.microsoft.com/office/drawing/2014/main" id="{D85F234A-F895-9441-8211-269BF8D75800}"/>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5159040" y="4469696"/>
              <a:ext cx="217977" cy="144114"/>
            </a:xfrm>
            <a:prstGeom prst="rect">
              <a:avLst/>
            </a:prstGeom>
            <a:ln>
              <a:noFill/>
            </a:ln>
          </p:spPr>
        </p:pic>
        <p:pic>
          <p:nvPicPr>
            <p:cNvPr id="45" name="Picture 44" descr="lu.png">
              <a:extLst>
                <a:ext uri="{FF2B5EF4-FFF2-40B4-BE49-F238E27FC236}">
                  <a16:creationId xmlns:a16="http://schemas.microsoft.com/office/drawing/2014/main" id="{F2A62EA0-6390-9E4D-A7DB-6D88CB694868}"/>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5530180" y="4469696"/>
              <a:ext cx="217977" cy="144114"/>
            </a:xfrm>
            <a:prstGeom prst="rect">
              <a:avLst/>
            </a:prstGeom>
            <a:ln>
              <a:noFill/>
            </a:ln>
          </p:spPr>
        </p:pic>
        <p:pic>
          <p:nvPicPr>
            <p:cNvPr id="46" name="Picture 45" descr="no.png">
              <a:extLst>
                <a:ext uri="{FF2B5EF4-FFF2-40B4-BE49-F238E27FC236}">
                  <a16:creationId xmlns:a16="http://schemas.microsoft.com/office/drawing/2014/main" id="{F0782447-11F7-A34A-AD0C-CF844EC85B94}"/>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5901320" y="4469696"/>
              <a:ext cx="217977" cy="144114"/>
            </a:xfrm>
            <a:prstGeom prst="rect">
              <a:avLst/>
            </a:prstGeom>
            <a:ln>
              <a:noFill/>
            </a:ln>
          </p:spPr>
        </p:pic>
        <p:pic>
          <p:nvPicPr>
            <p:cNvPr id="47" name="Picture 46" descr="nl.png">
              <a:extLst>
                <a:ext uri="{FF2B5EF4-FFF2-40B4-BE49-F238E27FC236}">
                  <a16:creationId xmlns:a16="http://schemas.microsoft.com/office/drawing/2014/main" id="{F80CAEC9-A1FF-AE42-9C5E-D214D93F10C0}"/>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6272460" y="4469696"/>
              <a:ext cx="217977" cy="144114"/>
            </a:xfrm>
            <a:prstGeom prst="rect">
              <a:avLst/>
            </a:prstGeom>
            <a:ln>
              <a:noFill/>
            </a:ln>
          </p:spPr>
        </p:pic>
        <p:pic>
          <p:nvPicPr>
            <p:cNvPr id="48" name="Picture 47" descr="pl.png">
              <a:extLst>
                <a:ext uri="{FF2B5EF4-FFF2-40B4-BE49-F238E27FC236}">
                  <a16:creationId xmlns:a16="http://schemas.microsoft.com/office/drawing/2014/main" id="{619BCC60-2884-874E-85FB-334FAB1D2025}"/>
                </a:ext>
              </a:extLst>
            </p:cNvPr>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6643600" y="4469696"/>
              <a:ext cx="217977" cy="144114"/>
            </a:xfrm>
            <a:prstGeom prst="rect">
              <a:avLst/>
            </a:prstGeom>
            <a:ln>
              <a:noFill/>
            </a:ln>
          </p:spPr>
        </p:pic>
        <p:pic>
          <p:nvPicPr>
            <p:cNvPr id="49" name="Picture 48" descr="pt.png">
              <a:extLst>
                <a:ext uri="{FF2B5EF4-FFF2-40B4-BE49-F238E27FC236}">
                  <a16:creationId xmlns:a16="http://schemas.microsoft.com/office/drawing/2014/main" id="{B3BC0347-BFE1-B64B-B40C-79CFC962A63A}"/>
                </a:ext>
              </a:extLst>
            </p:cNvP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7014740" y="4469696"/>
              <a:ext cx="217977" cy="144114"/>
            </a:xfrm>
            <a:prstGeom prst="rect">
              <a:avLst/>
            </a:prstGeom>
            <a:ln>
              <a:noFill/>
            </a:ln>
          </p:spPr>
        </p:pic>
        <p:pic>
          <p:nvPicPr>
            <p:cNvPr id="50" name="Picture 49" descr="cz.png">
              <a:extLst>
                <a:ext uri="{FF2B5EF4-FFF2-40B4-BE49-F238E27FC236}">
                  <a16:creationId xmlns:a16="http://schemas.microsoft.com/office/drawing/2014/main" id="{CCB5909D-5B71-F640-A3CF-48E79BBF661F}"/>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7385880" y="4469696"/>
              <a:ext cx="217977" cy="144114"/>
            </a:xfrm>
            <a:prstGeom prst="rect">
              <a:avLst/>
            </a:prstGeom>
            <a:ln>
              <a:noFill/>
            </a:ln>
          </p:spPr>
        </p:pic>
        <p:pic>
          <p:nvPicPr>
            <p:cNvPr id="51" name="Picture 50" descr="ro.png">
              <a:extLst>
                <a:ext uri="{FF2B5EF4-FFF2-40B4-BE49-F238E27FC236}">
                  <a16:creationId xmlns:a16="http://schemas.microsoft.com/office/drawing/2014/main" id="{CED6EFE8-605A-F542-B1D6-8056ADBBBC51}"/>
                </a:ext>
              </a:extLst>
            </p:cNvPr>
            <p:cNvPicPr>
              <a:picLocks noChangeAspect="1"/>
            </p:cNvPicPr>
            <p:nvPr userDrawn="1"/>
          </p:nvPicPr>
          <p:blipFill>
            <a:blip r:embed="rId34" cstate="print">
              <a:extLst>
                <a:ext uri="{28A0092B-C50C-407E-A947-70E740481C1C}">
                  <a14:useLocalDpi xmlns:a14="http://schemas.microsoft.com/office/drawing/2010/main" val="0"/>
                </a:ext>
              </a:extLst>
            </a:blip>
            <a:stretch>
              <a:fillRect/>
            </a:stretch>
          </p:blipFill>
          <p:spPr>
            <a:xfrm>
              <a:off x="7757020" y="4469696"/>
              <a:ext cx="217977" cy="144114"/>
            </a:xfrm>
            <a:prstGeom prst="rect">
              <a:avLst/>
            </a:prstGeom>
            <a:ln>
              <a:noFill/>
            </a:ln>
          </p:spPr>
        </p:pic>
        <p:pic>
          <p:nvPicPr>
            <p:cNvPr id="52" name="Picture 51" descr="se.png">
              <a:extLst>
                <a:ext uri="{FF2B5EF4-FFF2-40B4-BE49-F238E27FC236}">
                  <a16:creationId xmlns:a16="http://schemas.microsoft.com/office/drawing/2014/main" id="{C000DF7C-8E98-B448-827F-11756CAAD41B}"/>
                </a:ext>
              </a:extLst>
            </p:cNvPr>
            <p:cNvPicPr>
              <a:picLocks noChangeAspect="1"/>
            </p:cNvPicPr>
            <p:nvPr userDrawn="1"/>
          </p:nvPicPr>
          <p:blipFill>
            <a:blip r:embed="rId35" cstate="print">
              <a:extLst>
                <a:ext uri="{28A0092B-C50C-407E-A947-70E740481C1C}">
                  <a14:useLocalDpi xmlns:a14="http://schemas.microsoft.com/office/drawing/2010/main" val="0"/>
                </a:ext>
              </a:extLst>
            </a:blip>
            <a:stretch>
              <a:fillRect/>
            </a:stretch>
          </p:blipFill>
          <p:spPr>
            <a:xfrm>
              <a:off x="8499300" y="4469696"/>
              <a:ext cx="217977" cy="144114"/>
            </a:xfrm>
            <a:prstGeom prst="rect">
              <a:avLst/>
            </a:prstGeom>
            <a:ln>
              <a:noFill/>
            </a:ln>
          </p:spPr>
        </p:pic>
        <p:pic>
          <p:nvPicPr>
            <p:cNvPr id="53" name="Picture 52" descr="ch.png">
              <a:extLst>
                <a:ext uri="{FF2B5EF4-FFF2-40B4-BE49-F238E27FC236}">
                  <a16:creationId xmlns:a16="http://schemas.microsoft.com/office/drawing/2014/main" id="{232FD42B-7A15-574B-B8BE-E2042D5EDFE5}"/>
                </a:ext>
              </a:extLst>
            </p:cNvPr>
            <p:cNvPicPr>
              <a:picLocks noChangeAspect="1"/>
            </p:cNvPicPr>
            <p:nvPr userDrawn="1"/>
          </p:nvPicPr>
          <p:blipFill>
            <a:blip r:embed="rId36" cstate="print">
              <a:extLst>
                <a:ext uri="{28A0092B-C50C-407E-A947-70E740481C1C}">
                  <a14:useLocalDpi xmlns:a14="http://schemas.microsoft.com/office/drawing/2010/main" val="0"/>
                </a:ext>
              </a:extLst>
            </a:blip>
            <a:stretch>
              <a:fillRect/>
            </a:stretch>
          </p:blipFill>
          <p:spPr>
            <a:xfrm>
              <a:off x="8870442" y="4469696"/>
              <a:ext cx="217977" cy="144114"/>
            </a:xfrm>
            <a:prstGeom prst="rect">
              <a:avLst/>
            </a:prstGeom>
            <a:ln>
              <a:noFill/>
            </a:ln>
          </p:spPr>
        </p:pic>
        <p:pic>
          <p:nvPicPr>
            <p:cNvPr id="54" name="Picture 53" descr="uk.png">
              <a:extLst>
                <a:ext uri="{FF2B5EF4-FFF2-40B4-BE49-F238E27FC236}">
                  <a16:creationId xmlns:a16="http://schemas.microsoft.com/office/drawing/2014/main" id="{FD8B027B-F26D-7B49-B8DD-830C0F1ED78C}"/>
                </a:ext>
              </a:extLst>
            </p:cNvPr>
            <p:cNvPicPr>
              <a:picLocks noChangeAspect="1"/>
            </p:cNvPicPr>
            <p:nvPr userDrawn="1"/>
          </p:nvPicPr>
          <p:blipFill>
            <a:blip r:embed="rId37" cstate="print">
              <a:extLst>
                <a:ext uri="{28A0092B-C50C-407E-A947-70E740481C1C}">
                  <a14:useLocalDpi xmlns:a14="http://schemas.microsoft.com/office/drawing/2010/main" val="0"/>
                </a:ext>
              </a:extLst>
            </a:blip>
            <a:stretch>
              <a:fillRect/>
            </a:stretch>
          </p:blipFill>
          <p:spPr>
            <a:xfrm>
              <a:off x="8128160" y="4469696"/>
              <a:ext cx="217977" cy="144114"/>
            </a:xfrm>
            <a:prstGeom prst="rect">
              <a:avLst/>
            </a:prstGeom>
            <a:ln>
              <a:noFill/>
            </a:ln>
          </p:spPr>
        </p:pic>
        <p:pic>
          <p:nvPicPr>
            <p:cNvPr id="55" name="Picture 54">
              <a:extLst>
                <a:ext uri="{FF2B5EF4-FFF2-40B4-BE49-F238E27FC236}">
                  <a16:creationId xmlns:a16="http://schemas.microsoft.com/office/drawing/2014/main" id="{E0D4FE79-E6AA-3B4F-8ADF-1B919952519E}"/>
                </a:ext>
              </a:extLst>
            </p:cNvPr>
            <p:cNvPicPr>
              <a:picLocks noChangeAspect="1"/>
            </p:cNvPicPr>
            <p:nvPr userDrawn="1"/>
          </p:nvPicPr>
          <p:blipFill>
            <a:blip r:embed="rId38" cstate="print">
              <a:extLst>
                <a:ext uri="{28A0092B-C50C-407E-A947-70E740481C1C}">
                  <a14:useLocalDpi xmlns:a14="http://schemas.microsoft.com/office/drawing/2010/main" val="0"/>
                </a:ext>
              </a:extLst>
            </a:blip>
            <a:stretch>
              <a:fillRect/>
            </a:stretch>
          </p:blipFill>
          <p:spPr>
            <a:xfrm>
              <a:off x="9408598" y="4469696"/>
              <a:ext cx="216000" cy="144000"/>
            </a:xfrm>
            <a:prstGeom prst="rect">
              <a:avLst/>
            </a:prstGeom>
          </p:spPr>
        </p:pic>
        <p:pic>
          <p:nvPicPr>
            <p:cNvPr id="56" name="Picture 55">
              <a:extLst>
                <a:ext uri="{FF2B5EF4-FFF2-40B4-BE49-F238E27FC236}">
                  <a16:creationId xmlns:a16="http://schemas.microsoft.com/office/drawing/2014/main" id="{B7D53560-AF68-794E-942C-181A71074869}"/>
                </a:ext>
              </a:extLst>
            </p:cNvPr>
            <p:cNvPicPr>
              <a:picLocks noChangeAspect="1"/>
            </p:cNvPicPr>
            <p:nvPr userDrawn="1"/>
          </p:nvPicPr>
          <p:blipFill>
            <a:blip r:embed="rId39"/>
            <a:stretch>
              <a:fillRect/>
            </a:stretch>
          </p:blipFill>
          <p:spPr>
            <a:xfrm>
              <a:off x="9768386" y="4469696"/>
              <a:ext cx="216000" cy="144000"/>
            </a:xfrm>
            <a:prstGeom prst="rect">
              <a:avLst/>
            </a:prstGeom>
          </p:spPr>
        </p:pic>
        <p:pic>
          <p:nvPicPr>
            <p:cNvPr id="57" name="Picture 56" descr="ca.png">
              <a:extLst>
                <a:ext uri="{FF2B5EF4-FFF2-40B4-BE49-F238E27FC236}">
                  <a16:creationId xmlns:a16="http://schemas.microsoft.com/office/drawing/2014/main" id="{25BCE5D7-77F6-1C46-8D21-21932F49CB93}"/>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10489245" y="4469696"/>
              <a:ext cx="216000" cy="142807"/>
            </a:xfrm>
            <a:prstGeom prst="rect">
              <a:avLst/>
            </a:prstGeom>
            <a:ln>
              <a:noFill/>
            </a:ln>
          </p:spPr>
        </p:pic>
        <p:pic>
          <p:nvPicPr>
            <p:cNvPr id="58" name="Picture 57" descr="si.png">
              <a:extLst>
                <a:ext uri="{FF2B5EF4-FFF2-40B4-BE49-F238E27FC236}">
                  <a16:creationId xmlns:a16="http://schemas.microsoft.com/office/drawing/2014/main" id="{89202708-1853-6041-80C2-6FDF3FBFFF9F}"/>
                </a:ext>
              </a:extLst>
            </p:cNvPr>
            <p:cNvPicPr>
              <a:picLocks noChangeAspect="1"/>
            </p:cNvPicPr>
            <p:nvPr userDrawn="1"/>
          </p:nvPicPr>
          <p:blipFill>
            <a:blip r:embed="rId41" cstate="print">
              <a:extLst>
                <a:ext uri="{28A0092B-C50C-407E-A947-70E740481C1C}">
                  <a14:useLocalDpi xmlns:a14="http://schemas.microsoft.com/office/drawing/2010/main" val="0"/>
                </a:ext>
              </a:extLst>
            </a:blip>
            <a:stretch>
              <a:fillRect/>
            </a:stretch>
          </p:blipFill>
          <p:spPr>
            <a:xfrm>
              <a:off x="10128174" y="4469696"/>
              <a:ext cx="217284" cy="143656"/>
            </a:xfrm>
            <a:prstGeom prst="rect">
              <a:avLst/>
            </a:prstGeom>
          </p:spPr>
        </p:pic>
      </p:grpSp>
    </p:spTree>
    <p:extLst>
      <p:ext uri="{BB962C8B-B14F-4D97-AF65-F5344CB8AC3E}">
        <p14:creationId xmlns:p14="http://schemas.microsoft.com/office/powerpoint/2010/main" val="469598551"/>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9" r:id="rId8"/>
    <p:sldLayoutId id="2147483930" r:id="rId9"/>
    <p:sldLayoutId id="2147483933" r:id="rId10"/>
  </p:sldLayoutIdLst>
  <p:hf sldNum="0" hdr="0" dt="0"/>
  <p:txStyles>
    <p:titleStyle>
      <a:lvl1pPr algn="l" rtl="0" eaLnBrk="0" fontAlgn="base" hangingPunct="0">
        <a:spcBef>
          <a:spcPct val="0"/>
        </a:spcBef>
        <a:spcAft>
          <a:spcPct val="0"/>
        </a:spcAft>
        <a:defRPr sz="2194">
          <a:solidFill>
            <a:srgbClr val="0070C0"/>
          </a:solidFill>
          <a:latin typeface="Arial" charset="0"/>
          <a:ea typeface="MS PGothic" pitchFamily="34" charset="-128"/>
          <a:cs typeface="Arial" charset="0"/>
        </a:defRPr>
      </a:lvl1pPr>
      <a:lvl2pPr algn="l" rtl="0" eaLnBrk="0" fontAlgn="base" hangingPunct="0">
        <a:spcBef>
          <a:spcPct val="0"/>
        </a:spcBef>
        <a:spcAft>
          <a:spcPct val="0"/>
        </a:spcAft>
        <a:defRPr sz="2194">
          <a:solidFill>
            <a:srgbClr val="0070C0"/>
          </a:solidFill>
          <a:latin typeface="Arial" charset="0"/>
          <a:ea typeface="MS PGothic" pitchFamily="34" charset="-128"/>
          <a:cs typeface="Arial" charset="0"/>
        </a:defRPr>
      </a:lvl2pPr>
      <a:lvl3pPr algn="l" rtl="0" eaLnBrk="0" fontAlgn="base" hangingPunct="0">
        <a:spcBef>
          <a:spcPct val="0"/>
        </a:spcBef>
        <a:spcAft>
          <a:spcPct val="0"/>
        </a:spcAft>
        <a:defRPr sz="2194">
          <a:solidFill>
            <a:srgbClr val="0070C0"/>
          </a:solidFill>
          <a:latin typeface="Arial" charset="0"/>
          <a:ea typeface="MS PGothic" pitchFamily="34" charset="-128"/>
          <a:cs typeface="Arial" charset="0"/>
        </a:defRPr>
      </a:lvl3pPr>
      <a:lvl4pPr algn="l" rtl="0" eaLnBrk="0" fontAlgn="base" hangingPunct="0">
        <a:spcBef>
          <a:spcPct val="0"/>
        </a:spcBef>
        <a:spcAft>
          <a:spcPct val="0"/>
        </a:spcAft>
        <a:defRPr sz="2194">
          <a:solidFill>
            <a:srgbClr val="0070C0"/>
          </a:solidFill>
          <a:latin typeface="Arial" charset="0"/>
          <a:ea typeface="MS PGothic" pitchFamily="34" charset="-128"/>
          <a:cs typeface="Arial" charset="0"/>
        </a:defRPr>
      </a:lvl4pPr>
      <a:lvl5pPr algn="l" rtl="0" eaLnBrk="0" fontAlgn="base" hangingPunct="0">
        <a:spcBef>
          <a:spcPct val="0"/>
        </a:spcBef>
        <a:spcAft>
          <a:spcPct val="0"/>
        </a:spcAft>
        <a:defRPr sz="2194">
          <a:solidFill>
            <a:srgbClr val="0070C0"/>
          </a:solidFill>
          <a:latin typeface="Arial" charset="0"/>
          <a:ea typeface="MS PGothic" pitchFamily="34" charset="-128"/>
          <a:cs typeface="Arial" charset="0"/>
        </a:defRPr>
      </a:lvl5pPr>
      <a:lvl6pPr marL="455955" algn="l" rtl="0" eaLnBrk="1" fontAlgn="base" hangingPunct="1">
        <a:spcBef>
          <a:spcPct val="0"/>
        </a:spcBef>
        <a:spcAft>
          <a:spcPct val="0"/>
        </a:spcAft>
        <a:defRPr sz="2194" b="1">
          <a:solidFill>
            <a:schemeClr val="bg1"/>
          </a:solidFill>
          <a:latin typeface="Verdana" pitchFamily="34" charset="0"/>
        </a:defRPr>
      </a:lvl6pPr>
      <a:lvl7pPr marL="911908" algn="l" rtl="0" eaLnBrk="1" fontAlgn="base" hangingPunct="1">
        <a:spcBef>
          <a:spcPct val="0"/>
        </a:spcBef>
        <a:spcAft>
          <a:spcPct val="0"/>
        </a:spcAft>
        <a:defRPr sz="2194" b="1">
          <a:solidFill>
            <a:schemeClr val="bg1"/>
          </a:solidFill>
          <a:latin typeface="Verdana" pitchFamily="34" charset="0"/>
        </a:defRPr>
      </a:lvl7pPr>
      <a:lvl8pPr marL="1367863" algn="l" rtl="0" eaLnBrk="1" fontAlgn="base" hangingPunct="1">
        <a:spcBef>
          <a:spcPct val="0"/>
        </a:spcBef>
        <a:spcAft>
          <a:spcPct val="0"/>
        </a:spcAft>
        <a:defRPr sz="2194" b="1">
          <a:solidFill>
            <a:schemeClr val="bg1"/>
          </a:solidFill>
          <a:latin typeface="Verdana" pitchFamily="34" charset="0"/>
        </a:defRPr>
      </a:lvl8pPr>
      <a:lvl9pPr marL="1823816" algn="l" rtl="0" eaLnBrk="1" fontAlgn="base" hangingPunct="1">
        <a:spcBef>
          <a:spcPct val="0"/>
        </a:spcBef>
        <a:spcAft>
          <a:spcPct val="0"/>
        </a:spcAft>
        <a:defRPr sz="2194" b="1">
          <a:solidFill>
            <a:schemeClr val="bg1"/>
          </a:solidFill>
          <a:latin typeface="Verdana" pitchFamily="34" charset="0"/>
        </a:defRPr>
      </a:lvl9pPr>
    </p:titleStyle>
    <p:bodyStyle>
      <a:lvl1pPr marL="341965" indent="-341965" algn="l" rtl="0" eaLnBrk="0" fontAlgn="base" hangingPunct="0">
        <a:lnSpc>
          <a:spcPct val="119000"/>
        </a:lnSpc>
        <a:spcBef>
          <a:spcPct val="20000"/>
        </a:spcBef>
        <a:spcAft>
          <a:spcPct val="0"/>
        </a:spcAft>
        <a:buClr>
          <a:schemeClr val="accent1"/>
        </a:buClr>
        <a:buFont typeface="Verdana" pitchFamily="34" charset="0"/>
        <a:defRPr sz="1596">
          <a:solidFill>
            <a:schemeClr val="bg2"/>
          </a:solidFill>
          <a:latin typeface="Arial" charset="0"/>
          <a:ea typeface="MS PGothic" pitchFamily="34" charset="-128"/>
          <a:cs typeface="Arial" charset="0"/>
        </a:defRPr>
      </a:lvl1pPr>
      <a:lvl2pPr marL="805836" indent="-349883" algn="l" rtl="0" eaLnBrk="0" fontAlgn="base" hangingPunct="0">
        <a:lnSpc>
          <a:spcPct val="119000"/>
        </a:lnSpc>
        <a:spcBef>
          <a:spcPct val="20000"/>
        </a:spcBef>
        <a:spcAft>
          <a:spcPct val="0"/>
        </a:spcAft>
        <a:buClr>
          <a:schemeClr val="accent1"/>
        </a:buClr>
        <a:buFont typeface="+mj-lt" charset="0"/>
        <a:defRPr sz="1596">
          <a:solidFill>
            <a:schemeClr val="bg2"/>
          </a:solidFill>
          <a:latin typeface="Arial" charset="0"/>
          <a:ea typeface="MS PGothic" pitchFamily="34" charset="-128"/>
          <a:cs typeface="Arial" charset="0"/>
        </a:defRPr>
      </a:lvl2pPr>
      <a:lvl3pPr marL="1402692" indent="-490784" algn="l" rtl="0" eaLnBrk="0" fontAlgn="base" hangingPunct="0">
        <a:lnSpc>
          <a:spcPct val="119000"/>
        </a:lnSpc>
        <a:spcBef>
          <a:spcPct val="20000"/>
        </a:spcBef>
        <a:spcAft>
          <a:spcPct val="0"/>
        </a:spcAft>
        <a:buClr>
          <a:schemeClr val="accent1"/>
        </a:buClr>
        <a:buFont typeface="+mj-lt" charset="0"/>
        <a:defRPr sz="1596">
          <a:solidFill>
            <a:schemeClr val="bg2"/>
          </a:solidFill>
          <a:latin typeface="Arial" charset="0"/>
          <a:ea typeface="MS PGothic" pitchFamily="34" charset="-128"/>
          <a:cs typeface="Arial" charset="0"/>
        </a:defRPr>
      </a:lvl3pPr>
      <a:lvl4pPr marL="1999550" indent="-631687" algn="l" rtl="0" eaLnBrk="0" fontAlgn="base" hangingPunct="0">
        <a:lnSpc>
          <a:spcPct val="119000"/>
        </a:lnSpc>
        <a:spcBef>
          <a:spcPct val="20000"/>
        </a:spcBef>
        <a:spcAft>
          <a:spcPct val="0"/>
        </a:spcAft>
        <a:buClr>
          <a:schemeClr val="accent1"/>
        </a:buClr>
        <a:buFont typeface="+mj-lt" charset="0"/>
        <a:defRPr sz="1596">
          <a:solidFill>
            <a:schemeClr val="bg2"/>
          </a:solidFill>
          <a:latin typeface="Arial" charset="0"/>
          <a:ea typeface="MS PGothic" pitchFamily="34" charset="-128"/>
          <a:cs typeface="Arial" charset="0"/>
        </a:defRPr>
      </a:lvl4pPr>
      <a:lvl5pPr marL="2596406" indent="-772589" algn="l" rtl="0" eaLnBrk="0" fontAlgn="base" hangingPunct="0">
        <a:lnSpc>
          <a:spcPct val="119000"/>
        </a:lnSpc>
        <a:spcBef>
          <a:spcPct val="20000"/>
        </a:spcBef>
        <a:spcAft>
          <a:spcPct val="0"/>
        </a:spcAft>
        <a:buClr>
          <a:schemeClr val="accent1"/>
        </a:buClr>
        <a:buFont typeface="+mj-lt" charset="0"/>
        <a:defRPr sz="1596">
          <a:solidFill>
            <a:schemeClr val="bg2"/>
          </a:solidFill>
          <a:latin typeface="Arial" charset="0"/>
          <a:ea typeface="MS PGothic" pitchFamily="34" charset="-128"/>
          <a:cs typeface="Arial" charset="0"/>
        </a:defRPr>
      </a:lvl5pPr>
      <a:lvl6pPr marL="3470318" indent="-41795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6pPr>
      <a:lvl7pPr marL="3926272" indent="-41795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7pPr>
      <a:lvl8pPr marL="4382226" indent="-41795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8pPr>
      <a:lvl9pPr marL="4838181" indent="-41795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9pPr>
    </p:bodyStyle>
    <p:otherStyle>
      <a:defPPr>
        <a:defRPr lang="en-US"/>
      </a:defPPr>
      <a:lvl1pPr marL="0" algn="l" defTabSz="911908" rtl="0" eaLnBrk="1" latinLnBrk="0" hangingPunct="1">
        <a:defRPr sz="1795" kern="1200">
          <a:solidFill>
            <a:schemeClr val="tx1"/>
          </a:solidFill>
          <a:latin typeface="+mn-lt"/>
          <a:ea typeface="+mn-ea"/>
          <a:cs typeface="+mn-cs"/>
        </a:defRPr>
      </a:lvl1pPr>
      <a:lvl2pPr marL="455955" algn="l" defTabSz="911908" rtl="0" eaLnBrk="1" latinLnBrk="0" hangingPunct="1">
        <a:defRPr sz="1795" kern="1200">
          <a:solidFill>
            <a:schemeClr val="tx1"/>
          </a:solidFill>
          <a:latin typeface="+mn-lt"/>
          <a:ea typeface="+mn-ea"/>
          <a:cs typeface="+mn-cs"/>
        </a:defRPr>
      </a:lvl2pPr>
      <a:lvl3pPr marL="911908" algn="l" defTabSz="911908" rtl="0" eaLnBrk="1" latinLnBrk="0" hangingPunct="1">
        <a:defRPr sz="1795" kern="1200">
          <a:solidFill>
            <a:schemeClr val="tx1"/>
          </a:solidFill>
          <a:latin typeface="+mn-lt"/>
          <a:ea typeface="+mn-ea"/>
          <a:cs typeface="+mn-cs"/>
        </a:defRPr>
      </a:lvl3pPr>
      <a:lvl4pPr marL="1367863" algn="l" defTabSz="911908" rtl="0" eaLnBrk="1" latinLnBrk="0" hangingPunct="1">
        <a:defRPr sz="1795" kern="1200">
          <a:solidFill>
            <a:schemeClr val="tx1"/>
          </a:solidFill>
          <a:latin typeface="+mn-lt"/>
          <a:ea typeface="+mn-ea"/>
          <a:cs typeface="+mn-cs"/>
        </a:defRPr>
      </a:lvl4pPr>
      <a:lvl5pPr marL="1823816" algn="l" defTabSz="911908" rtl="0" eaLnBrk="1" latinLnBrk="0" hangingPunct="1">
        <a:defRPr sz="1795" kern="1200">
          <a:solidFill>
            <a:schemeClr val="tx1"/>
          </a:solidFill>
          <a:latin typeface="+mn-lt"/>
          <a:ea typeface="+mn-ea"/>
          <a:cs typeface="+mn-cs"/>
        </a:defRPr>
      </a:lvl5pPr>
      <a:lvl6pPr marL="2279771" algn="l" defTabSz="911908" rtl="0" eaLnBrk="1" latinLnBrk="0" hangingPunct="1">
        <a:defRPr sz="1795" kern="1200">
          <a:solidFill>
            <a:schemeClr val="tx1"/>
          </a:solidFill>
          <a:latin typeface="+mn-lt"/>
          <a:ea typeface="+mn-ea"/>
          <a:cs typeface="+mn-cs"/>
        </a:defRPr>
      </a:lvl6pPr>
      <a:lvl7pPr marL="2735725" algn="l" defTabSz="911908" rtl="0" eaLnBrk="1" latinLnBrk="0" hangingPunct="1">
        <a:defRPr sz="1795" kern="1200">
          <a:solidFill>
            <a:schemeClr val="tx1"/>
          </a:solidFill>
          <a:latin typeface="+mn-lt"/>
          <a:ea typeface="+mn-ea"/>
          <a:cs typeface="+mn-cs"/>
        </a:defRPr>
      </a:lvl7pPr>
      <a:lvl8pPr marL="3191679" algn="l" defTabSz="911908" rtl="0" eaLnBrk="1" latinLnBrk="0" hangingPunct="1">
        <a:defRPr sz="1795" kern="1200">
          <a:solidFill>
            <a:schemeClr val="tx1"/>
          </a:solidFill>
          <a:latin typeface="+mn-lt"/>
          <a:ea typeface="+mn-ea"/>
          <a:cs typeface="+mn-cs"/>
        </a:defRPr>
      </a:lvl8pPr>
      <a:lvl9pPr marL="3647634" algn="l" defTabSz="911908" rtl="0" eaLnBrk="1" latinLnBrk="0" hangingPunct="1">
        <a:defRPr sz="1795"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8" name="Picture 35" descr="PPT_Header02" hidden="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3"/>
            <a:ext cx="12192000" cy="120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 name="Picture 87">
            <a:extLst>
              <a:ext uri="{FF2B5EF4-FFF2-40B4-BE49-F238E27FC236}">
                <a16:creationId xmlns:a16="http://schemas.microsoft.com/office/drawing/2014/main" id="{9B2601E2-D315-D645-8FE2-2D9EF13C1F3D}"/>
              </a:ext>
            </a:extLst>
          </p:cNvPr>
          <p:cNvPicPr>
            <a:picLocks noChangeAspect="1"/>
          </p:cNvPicPr>
          <p:nvPr userDrawn="1"/>
        </p:nvPicPr>
        <p:blipFill>
          <a:blip r:embed="rId14" cstate="print">
            <a:duotone>
              <a:prstClr val="black"/>
              <a:schemeClr val="accent4">
                <a:tint val="45000"/>
                <a:satMod val="400000"/>
              </a:schemeClr>
            </a:duotone>
            <a:extLst>
              <a:ext uri="{BEBA8EAE-BF5A-486C-A8C5-ECC9F3942E4B}">
                <a14:imgProps xmlns:a14="http://schemas.microsoft.com/office/drawing/2010/main">
                  <a14:imgLayer r:embed="rId1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9636804" y="6556081"/>
            <a:ext cx="2182560" cy="141224"/>
          </a:xfrm>
          <a:prstGeom prst="rect">
            <a:avLst/>
          </a:prstGeom>
        </p:spPr>
      </p:pic>
      <p:pic>
        <p:nvPicPr>
          <p:cNvPr id="89" name="Picture 88">
            <a:extLst>
              <a:ext uri="{FF2B5EF4-FFF2-40B4-BE49-F238E27FC236}">
                <a16:creationId xmlns:a16="http://schemas.microsoft.com/office/drawing/2014/main" id="{2D3379EB-1FE5-C944-8FCA-96E0362A2FBA}"/>
              </a:ext>
            </a:extLst>
          </p:cNvPr>
          <p:cNvPicPr>
            <a:picLocks noChangeAspect="1"/>
          </p:cNvPicPr>
          <p:nvPr userDrawn="1"/>
        </p:nvPicPr>
        <p:blipFill rotWithShape="1">
          <a:blip r:embed="rId16">
            <a:duotone>
              <a:prstClr val="black"/>
              <a:schemeClr val="accent4">
                <a:tint val="45000"/>
                <a:satMod val="400000"/>
              </a:schemeClr>
            </a:duotone>
          </a:blip>
          <a:srcRect l="16733" t="28956" r="16294" b="28994"/>
          <a:stretch/>
        </p:blipFill>
        <p:spPr>
          <a:xfrm>
            <a:off x="10701869" y="121923"/>
            <a:ext cx="1409713" cy="555415"/>
          </a:xfrm>
          <a:prstGeom prst="rect">
            <a:avLst/>
          </a:prstGeom>
        </p:spPr>
      </p:pic>
      <p:grpSp>
        <p:nvGrpSpPr>
          <p:cNvPr id="32" name="Group 31">
            <a:extLst>
              <a:ext uri="{FF2B5EF4-FFF2-40B4-BE49-F238E27FC236}">
                <a16:creationId xmlns:a16="http://schemas.microsoft.com/office/drawing/2014/main" id="{4795F228-4534-4C49-B940-F286B41BC43D}"/>
              </a:ext>
            </a:extLst>
          </p:cNvPr>
          <p:cNvGrpSpPr>
            <a:grpSpLocks noChangeAspect="1"/>
          </p:cNvGrpSpPr>
          <p:nvPr userDrawn="1"/>
        </p:nvGrpSpPr>
        <p:grpSpPr>
          <a:xfrm>
            <a:off x="226690" y="6569738"/>
            <a:ext cx="8660215" cy="129619"/>
            <a:chOff x="1076500" y="4469696"/>
            <a:chExt cx="9628745" cy="144114"/>
          </a:xfrm>
        </p:grpSpPr>
        <p:pic>
          <p:nvPicPr>
            <p:cNvPr id="33" name="Picture 32" descr="de.png">
              <a:extLst>
                <a:ext uri="{FF2B5EF4-FFF2-40B4-BE49-F238E27FC236}">
                  <a16:creationId xmlns:a16="http://schemas.microsoft.com/office/drawing/2014/main" id="{8499C94D-46C6-5145-A1F2-2A45B7EC4E84}"/>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76500" y="4469696"/>
              <a:ext cx="217977" cy="144114"/>
            </a:xfrm>
            <a:prstGeom prst="rect">
              <a:avLst/>
            </a:prstGeom>
            <a:ln>
              <a:noFill/>
            </a:ln>
          </p:spPr>
        </p:pic>
        <p:pic>
          <p:nvPicPr>
            <p:cNvPr id="34" name="Picture 33" descr="at.png">
              <a:extLst>
                <a:ext uri="{FF2B5EF4-FFF2-40B4-BE49-F238E27FC236}">
                  <a16:creationId xmlns:a16="http://schemas.microsoft.com/office/drawing/2014/main" id="{7A9BEA7A-10CD-6248-9AAB-D0A5C106DA93}"/>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447640" y="4469696"/>
              <a:ext cx="217977" cy="144114"/>
            </a:xfrm>
            <a:prstGeom prst="rect">
              <a:avLst/>
            </a:prstGeom>
            <a:ln>
              <a:noFill/>
            </a:ln>
          </p:spPr>
        </p:pic>
        <p:pic>
          <p:nvPicPr>
            <p:cNvPr id="35" name="Picture 34" descr="be.png">
              <a:extLst>
                <a:ext uri="{FF2B5EF4-FFF2-40B4-BE49-F238E27FC236}">
                  <a16:creationId xmlns:a16="http://schemas.microsoft.com/office/drawing/2014/main" id="{1DEB47BB-AB37-FB4B-A70A-4A98F78C0B25}"/>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818780" y="4469696"/>
              <a:ext cx="217977" cy="144114"/>
            </a:xfrm>
            <a:prstGeom prst="rect">
              <a:avLst/>
            </a:prstGeom>
            <a:ln>
              <a:noFill/>
            </a:ln>
          </p:spPr>
        </p:pic>
        <p:pic>
          <p:nvPicPr>
            <p:cNvPr id="36" name="Picture 35" descr="dk.png">
              <a:extLst>
                <a:ext uri="{FF2B5EF4-FFF2-40B4-BE49-F238E27FC236}">
                  <a16:creationId xmlns:a16="http://schemas.microsoft.com/office/drawing/2014/main" id="{F7E8212E-CE5A-B04D-9631-C622CEEBDFB0}"/>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2189920" y="4469696"/>
              <a:ext cx="217977" cy="144114"/>
            </a:xfrm>
            <a:prstGeom prst="rect">
              <a:avLst/>
            </a:prstGeom>
            <a:ln>
              <a:noFill/>
            </a:ln>
          </p:spPr>
        </p:pic>
        <p:pic>
          <p:nvPicPr>
            <p:cNvPr id="37" name="Picture 36" descr="es.png">
              <a:extLst>
                <a:ext uri="{FF2B5EF4-FFF2-40B4-BE49-F238E27FC236}">
                  <a16:creationId xmlns:a16="http://schemas.microsoft.com/office/drawing/2014/main" id="{26C23BB9-4FBD-234B-B7AD-3B4BD68E73BD}"/>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2561060" y="4469696"/>
              <a:ext cx="217977" cy="144114"/>
            </a:xfrm>
            <a:prstGeom prst="rect">
              <a:avLst/>
            </a:prstGeom>
            <a:ln>
              <a:noFill/>
            </a:ln>
          </p:spPr>
        </p:pic>
        <p:pic>
          <p:nvPicPr>
            <p:cNvPr id="38" name="Picture 37" descr="ee.png">
              <a:extLst>
                <a:ext uri="{FF2B5EF4-FFF2-40B4-BE49-F238E27FC236}">
                  <a16:creationId xmlns:a16="http://schemas.microsoft.com/office/drawing/2014/main" id="{EAABBA7E-C587-6D46-9A7C-AE2047921109}"/>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2932200" y="4469696"/>
              <a:ext cx="217977" cy="144114"/>
            </a:xfrm>
            <a:prstGeom prst="rect">
              <a:avLst/>
            </a:prstGeom>
            <a:ln>
              <a:noFill/>
            </a:ln>
          </p:spPr>
        </p:pic>
        <p:pic>
          <p:nvPicPr>
            <p:cNvPr id="39" name="Picture 38" descr="fi.png">
              <a:extLst>
                <a:ext uri="{FF2B5EF4-FFF2-40B4-BE49-F238E27FC236}">
                  <a16:creationId xmlns:a16="http://schemas.microsoft.com/office/drawing/2014/main" id="{E6ABD270-152E-B64A-A3FD-7DA5639EFC7E}"/>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3303340" y="4469696"/>
              <a:ext cx="217977" cy="144114"/>
            </a:xfrm>
            <a:prstGeom prst="rect">
              <a:avLst/>
            </a:prstGeom>
            <a:ln>
              <a:noFill/>
            </a:ln>
          </p:spPr>
        </p:pic>
        <p:pic>
          <p:nvPicPr>
            <p:cNvPr id="40" name="Picture 39" descr="fr.png">
              <a:extLst>
                <a:ext uri="{FF2B5EF4-FFF2-40B4-BE49-F238E27FC236}">
                  <a16:creationId xmlns:a16="http://schemas.microsoft.com/office/drawing/2014/main" id="{C0EDA117-514D-B644-9C5E-329E10C39422}"/>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3674480" y="4469696"/>
              <a:ext cx="217977" cy="144114"/>
            </a:xfrm>
            <a:prstGeom prst="rect">
              <a:avLst/>
            </a:prstGeom>
            <a:ln>
              <a:noFill/>
            </a:ln>
          </p:spPr>
        </p:pic>
        <p:pic>
          <p:nvPicPr>
            <p:cNvPr id="41" name="Picture 40" descr="gr.png">
              <a:extLst>
                <a:ext uri="{FF2B5EF4-FFF2-40B4-BE49-F238E27FC236}">
                  <a16:creationId xmlns:a16="http://schemas.microsoft.com/office/drawing/2014/main" id="{4B0AC34B-9D52-864A-B0F9-F5F7229F2A19}"/>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4045620" y="4469696"/>
              <a:ext cx="217977" cy="144114"/>
            </a:xfrm>
            <a:prstGeom prst="rect">
              <a:avLst/>
            </a:prstGeom>
            <a:ln>
              <a:noFill/>
            </a:ln>
          </p:spPr>
        </p:pic>
        <p:pic>
          <p:nvPicPr>
            <p:cNvPr id="42" name="Picture 41" descr="hu.png">
              <a:extLst>
                <a:ext uri="{FF2B5EF4-FFF2-40B4-BE49-F238E27FC236}">
                  <a16:creationId xmlns:a16="http://schemas.microsoft.com/office/drawing/2014/main" id="{473E8FE0-ECF3-AA48-96AA-11B6C1095210}"/>
                </a:ext>
              </a:extLst>
            </p:cNvPr>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4416760" y="4469696"/>
              <a:ext cx="217977" cy="144114"/>
            </a:xfrm>
            <a:prstGeom prst="rect">
              <a:avLst/>
            </a:prstGeom>
            <a:ln>
              <a:noFill/>
            </a:ln>
          </p:spPr>
        </p:pic>
        <p:pic>
          <p:nvPicPr>
            <p:cNvPr id="43" name="Picture 42" descr="ie.png">
              <a:extLst>
                <a:ext uri="{FF2B5EF4-FFF2-40B4-BE49-F238E27FC236}">
                  <a16:creationId xmlns:a16="http://schemas.microsoft.com/office/drawing/2014/main" id="{C0ED0A0F-2956-4045-98CA-8B935B3F0E85}"/>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4787900" y="4469696"/>
              <a:ext cx="217977" cy="144114"/>
            </a:xfrm>
            <a:prstGeom prst="rect">
              <a:avLst/>
            </a:prstGeom>
            <a:ln>
              <a:noFill/>
            </a:ln>
          </p:spPr>
        </p:pic>
        <p:pic>
          <p:nvPicPr>
            <p:cNvPr id="44" name="Picture 43" descr="it.png">
              <a:extLst>
                <a:ext uri="{FF2B5EF4-FFF2-40B4-BE49-F238E27FC236}">
                  <a16:creationId xmlns:a16="http://schemas.microsoft.com/office/drawing/2014/main" id="{D85F234A-F895-9441-8211-269BF8D75800}"/>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5159040" y="4469696"/>
              <a:ext cx="217977" cy="144114"/>
            </a:xfrm>
            <a:prstGeom prst="rect">
              <a:avLst/>
            </a:prstGeom>
            <a:ln>
              <a:noFill/>
            </a:ln>
          </p:spPr>
        </p:pic>
        <p:pic>
          <p:nvPicPr>
            <p:cNvPr id="45" name="Picture 44" descr="lu.png">
              <a:extLst>
                <a:ext uri="{FF2B5EF4-FFF2-40B4-BE49-F238E27FC236}">
                  <a16:creationId xmlns:a16="http://schemas.microsoft.com/office/drawing/2014/main" id="{F2A62EA0-6390-9E4D-A7DB-6D88CB694868}"/>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5530180" y="4469696"/>
              <a:ext cx="217977" cy="144114"/>
            </a:xfrm>
            <a:prstGeom prst="rect">
              <a:avLst/>
            </a:prstGeom>
            <a:ln>
              <a:noFill/>
            </a:ln>
          </p:spPr>
        </p:pic>
        <p:pic>
          <p:nvPicPr>
            <p:cNvPr id="46" name="Picture 45" descr="no.png">
              <a:extLst>
                <a:ext uri="{FF2B5EF4-FFF2-40B4-BE49-F238E27FC236}">
                  <a16:creationId xmlns:a16="http://schemas.microsoft.com/office/drawing/2014/main" id="{F0782447-11F7-A34A-AD0C-CF844EC85B94}"/>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5901320" y="4469696"/>
              <a:ext cx="217977" cy="144114"/>
            </a:xfrm>
            <a:prstGeom prst="rect">
              <a:avLst/>
            </a:prstGeom>
            <a:ln>
              <a:noFill/>
            </a:ln>
          </p:spPr>
        </p:pic>
        <p:pic>
          <p:nvPicPr>
            <p:cNvPr id="47" name="Picture 46" descr="nl.png">
              <a:extLst>
                <a:ext uri="{FF2B5EF4-FFF2-40B4-BE49-F238E27FC236}">
                  <a16:creationId xmlns:a16="http://schemas.microsoft.com/office/drawing/2014/main" id="{F80CAEC9-A1FF-AE42-9C5E-D214D93F10C0}"/>
                </a:ext>
              </a:extLst>
            </p:cNvPr>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6272460" y="4469696"/>
              <a:ext cx="217977" cy="144114"/>
            </a:xfrm>
            <a:prstGeom prst="rect">
              <a:avLst/>
            </a:prstGeom>
            <a:ln>
              <a:noFill/>
            </a:ln>
          </p:spPr>
        </p:pic>
        <p:pic>
          <p:nvPicPr>
            <p:cNvPr id="48" name="Picture 47" descr="pl.png">
              <a:extLst>
                <a:ext uri="{FF2B5EF4-FFF2-40B4-BE49-F238E27FC236}">
                  <a16:creationId xmlns:a16="http://schemas.microsoft.com/office/drawing/2014/main" id="{619BCC60-2884-874E-85FB-334FAB1D2025}"/>
                </a:ext>
              </a:extLst>
            </p:cNvP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6643600" y="4469696"/>
              <a:ext cx="217977" cy="144114"/>
            </a:xfrm>
            <a:prstGeom prst="rect">
              <a:avLst/>
            </a:prstGeom>
            <a:ln>
              <a:noFill/>
            </a:ln>
          </p:spPr>
        </p:pic>
        <p:pic>
          <p:nvPicPr>
            <p:cNvPr id="49" name="Picture 48" descr="pt.png">
              <a:extLst>
                <a:ext uri="{FF2B5EF4-FFF2-40B4-BE49-F238E27FC236}">
                  <a16:creationId xmlns:a16="http://schemas.microsoft.com/office/drawing/2014/main" id="{B3BC0347-BFE1-B64B-B40C-79CFC962A63A}"/>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7014740" y="4469696"/>
              <a:ext cx="217977" cy="144114"/>
            </a:xfrm>
            <a:prstGeom prst="rect">
              <a:avLst/>
            </a:prstGeom>
            <a:ln>
              <a:noFill/>
            </a:ln>
          </p:spPr>
        </p:pic>
        <p:pic>
          <p:nvPicPr>
            <p:cNvPr id="50" name="Picture 49" descr="cz.png">
              <a:extLst>
                <a:ext uri="{FF2B5EF4-FFF2-40B4-BE49-F238E27FC236}">
                  <a16:creationId xmlns:a16="http://schemas.microsoft.com/office/drawing/2014/main" id="{CCB5909D-5B71-F640-A3CF-48E79BBF661F}"/>
                </a:ext>
              </a:extLst>
            </p:cNvPr>
            <p:cNvPicPr>
              <a:picLocks noChangeAspect="1"/>
            </p:cNvPicPr>
            <p:nvPr userDrawn="1"/>
          </p:nvPicPr>
          <p:blipFill>
            <a:blip r:embed="rId34" cstate="print">
              <a:extLst>
                <a:ext uri="{28A0092B-C50C-407E-A947-70E740481C1C}">
                  <a14:useLocalDpi xmlns:a14="http://schemas.microsoft.com/office/drawing/2010/main" val="0"/>
                </a:ext>
              </a:extLst>
            </a:blip>
            <a:stretch>
              <a:fillRect/>
            </a:stretch>
          </p:blipFill>
          <p:spPr>
            <a:xfrm>
              <a:off x="7385880" y="4469696"/>
              <a:ext cx="217977" cy="144114"/>
            </a:xfrm>
            <a:prstGeom prst="rect">
              <a:avLst/>
            </a:prstGeom>
            <a:ln>
              <a:noFill/>
            </a:ln>
          </p:spPr>
        </p:pic>
        <p:pic>
          <p:nvPicPr>
            <p:cNvPr id="51" name="Picture 50" descr="ro.png">
              <a:extLst>
                <a:ext uri="{FF2B5EF4-FFF2-40B4-BE49-F238E27FC236}">
                  <a16:creationId xmlns:a16="http://schemas.microsoft.com/office/drawing/2014/main" id="{CED6EFE8-605A-F542-B1D6-8056ADBBBC51}"/>
                </a:ext>
              </a:extLst>
            </p:cNvPr>
            <p:cNvPicPr>
              <a:picLocks noChangeAspect="1"/>
            </p:cNvPicPr>
            <p:nvPr userDrawn="1"/>
          </p:nvPicPr>
          <p:blipFill>
            <a:blip r:embed="rId35" cstate="print">
              <a:extLst>
                <a:ext uri="{28A0092B-C50C-407E-A947-70E740481C1C}">
                  <a14:useLocalDpi xmlns:a14="http://schemas.microsoft.com/office/drawing/2010/main" val="0"/>
                </a:ext>
              </a:extLst>
            </a:blip>
            <a:stretch>
              <a:fillRect/>
            </a:stretch>
          </p:blipFill>
          <p:spPr>
            <a:xfrm>
              <a:off x="7757020" y="4469696"/>
              <a:ext cx="217977" cy="144114"/>
            </a:xfrm>
            <a:prstGeom prst="rect">
              <a:avLst/>
            </a:prstGeom>
            <a:ln>
              <a:noFill/>
            </a:ln>
          </p:spPr>
        </p:pic>
        <p:pic>
          <p:nvPicPr>
            <p:cNvPr id="52" name="Picture 51" descr="se.png">
              <a:extLst>
                <a:ext uri="{FF2B5EF4-FFF2-40B4-BE49-F238E27FC236}">
                  <a16:creationId xmlns:a16="http://schemas.microsoft.com/office/drawing/2014/main" id="{C000DF7C-8E98-B448-827F-11756CAAD41B}"/>
                </a:ext>
              </a:extLst>
            </p:cNvPr>
            <p:cNvPicPr>
              <a:picLocks noChangeAspect="1"/>
            </p:cNvPicPr>
            <p:nvPr userDrawn="1"/>
          </p:nvPicPr>
          <p:blipFill>
            <a:blip r:embed="rId36" cstate="print">
              <a:extLst>
                <a:ext uri="{28A0092B-C50C-407E-A947-70E740481C1C}">
                  <a14:useLocalDpi xmlns:a14="http://schemas.microsoft.com/office/drawing/2010/main" val="0"/>
                </a:ext>
              </a:extLst>
            </a:blip>
            <a:stretch>
              <a:fillRect/>
            </a:stretch>
          </p:blipFill>
          <p:spPr>
            <a:xfrm>
              <a:off x="8499300" y="4469696"/>
              <a:ext cx="217977" cy="144114"/>
            </a:xfrm>
            <a:prstGeom prst="rect">
              <a:avLst/>
            </a:prstGeom>
            <a:ln>
              <a:noFill/>
            </a:ln>
          </p:spPr>
        </p:pic>
        <p:pic>
          <p:nvPicPr>
            <p:cNvPr id="53" name="Picture 52" descr="ch.png">
              <a:extLst>
                <a:ext uri="{FF2B5EF4-FFF2-40B4-BE49-F238E27FC236}">
                  <a16:creationId xmlns:a16="http://schemas.microsoft.com/office/drawing/2014/main" id="{232FD42B-7A15-574B-B8BE-E2042D5EDFE5}"/>
                </a:ext>
              </a:extLst>
            </p:cNvPr>
            <p:cNvPicPr>
              <a:picLocks noChangeAspect="1"/>
            </p:cNvPicPr>
            <p:nvPr userDrawn="1"/>
          </p:nvPicPr>
          <p:blipFill>
            <a:blip r:embed="rId37" cstate="print">
              <a:extLst>
                <a:ext uri="{28A0092B-C50C-407E-A947-70E740481C1C}">
                  <a14:useLocalDpi xmlns:a14="http://schemas.microsoft.com/office/drawing/2010/main" val="0"/>
                </a:ext>
              </a:extLst>
            </a:blip>
            <a:stretch>
              <a:fillRect/>
            </a:stretch>
          </p:blipFill>
          <p:spPr>
            <a:xfrm>
              <a:off x="8870442" y="4469696"/>
              <a:ext cx="217977" cy="144114"/>
            </a:xfrm>
            <a:prstGeom prst="rect">
              <a:avLst/>
            </a:prstGeom>
            <a:ln>
              <a:noFill/>
            </a:ln>
          </p:spPr>
        </p:pic>
        <p:pic>
          <p:nvPicPr>
            <p:cNvPr id="54" name="Picture 53" descr="uk.png">
              <a:extLst>
                <a:ext uri="{FF2B5EF4-FFF2-40B4-BE49-F238E27FC236}">
                  <a16:creationId xmlns:a16="http://schemas.microsoft.com/office/drawing/2014/main" id="{FD8B027B-F26D-7B49-B8DD-830C0F1ED78C}"/>
                </a:ext>
              </a:extLst>
            </p:cNvPr>
            <p:cNvPicPr>
              <a:picLocks noChangeAspect="1"/>
            </p:cNvPicPr>
            <p:nvPr userDrawn="1"/>
          </p:nvPicPr>
          <p:blipFill>
            <a:blip r:embed="rId38" cstate="print">
              <a:extLst>
                <a:ext uri="{28A0092B-C50C-407E-A947-70E740481C1C}">
                  <a14:useLocalDpi xmlns:a14="http://schemas.microsoft.com/office/drawing/2010/main" val="0"/>
                </a:ext>
              </a:extLst>
            </a:blip>
            <a:stretch>
              <a:fillRect/>
            </a:stretch>
          </p:blipFill>
          <p:spPr>
            <a:xfrm>
              <a:off x="8128160" y="4469696"/>
              <a:ext cx="217977" cy="144114"/>
            </a:xfrm>
            <a:prstGeom prst="rect">
              <a:avLst/>
            </a:prstGeom>
            <a:ln>
              <a:noFill/>
            </a:ln>
          </p:spPr>
        </p:pic>
        <p:pic>
          <p:nvPicPr>
            <p:cNvPr id="55" name="Picture 54">
              <a:extLst>
                <a:ext uri="{FF2B5EF4-FFF2-40B4-BE49-F238E27FC236}">
                  <a16:creationId xmlns:a16="http://schemas.microsoft.com/office/drawing/2014/main" id="{E0D4FE79-E6AA-3B4F-8ADF-1B919952519E}"/>
                </a:ext>
              </a:extLst>
            </p:cNvPr>
            <p:cNvPicPr>
              <a:picLocks noChangeAspect="1"/>
            </p:cNvPicPr>
            <p:nvPr userDrawn="1"/>
          </p:nvPicPr>
          <p:blipFill>
            <a:blip r:embed="rId39" cstate="print">
              <a:extLst>
                <a:ext uri="{28A0092B-C50C-407E-A947-70E740481C1C}">
                  <a14:useLocalDpi xmlns:a14="http://schemas.microsoft.com/office/drawing/2010/main" val="0"/>
                </a:ext>
              </a:extLst>
            </a:blip>
            <a:stretch>
              <a:fillRect/>
            </a:stretch>
          </p:blipFill>
          <p:spPr>
            <a:xfrm>
              <a:off x="9408598" y="4469696"/>
              <a:ext cx="216000" cy="144000"/>
            </a:xfrm>
            <a:prstGeom prst="rect">
              <a:avLst/>
            </a:prstGeom>
          </p:spPr>
        </p:pic>
        <p:pic>
          <p:nvPicPr>
            <p:cNvPr id="56" name="Picture 55">
              <a:extLst>
                <a:ext uri="{FF2B5EF4-FFF2-40B4-BE49-F238E27FC236}">
                  <a16:creationId xmlns:a16="http://schemas.microsoft.com/office/drawing/2014/main" id="{B7D53560-AF68-794E-942C-181A71074869}"/>
                </a:ext>
              </a:extLst>
            </p:cNvPr>
            <p:cNvPicPr>
              <a:picLocks noChangeAspect="1"/>
            </p:cNvPicPr>
            <p:nvPr userDrawn="1"/>
          </p:nvPicPr>
          <p:blipFill>
            <a:blip r:embed="rId40"/>
            <a:stretch>
              <a:fillRect/>
            </a:stretch>
          </p:blipFill>
          <p:spPr>
            <a:xfrm>
              <a:off x="9768386" y="4469696"/>
              <a:ext cx="216000" cy="144000"/>
            </a:xfrm>
            <a:prstGeom prst="rect">
              <a:avLst/>
            </a:prstGeom>
          </p:spPr>
        </p:pic>
        <p:pic>
          <p:nvPicPr>
            <p:cNvPr id="57" name="Picture 56" descr="ca.png">
              <a:extLst>
                <a:ext uri="{FF2B5EF4-FFF2-40B4-BE49-F238E27FC236}">
                  <a16:creationId xmlns:a16="http://schemas.microsoft.com/office/drawing/2014/main" id="{25BCE5D7-77F6-1C46-8D21-21932F49CB93}"/>
                </a:ext>
              </a:extLst>
            </p:cNvPr>
            <p:cNvPicPr>
              <a:picLocks noChangeAspect="1"/>
            </p:cNvPicPr>
            <p:nvPr userDrawn="1"/>
          </p:nvPicPr>
          <p:blipFill>
            <a:blip r:embed="rId41" cstate="print">
              <a:extLst>
                <a:ext uri="{28A0092B-C50C-407E-A947-70E740481C1C}">
                  <a14:useLocalDpi xmlns:a14="http://schemas.microsoft.com/office/drawing/2010/main" val="0"/>
                </a:ext>
              </a:extLst>
            </a:blip>
            <a:stretch>
              <a:fillRect/>
            </a:stretch>
          </p:blipFill>
          <p:spPr>
            <a:xfrm>
              <a:off x="10489245" y="4469696"/>
              <a:ext cx="216000" cy="142807"/>
            </a:xfrm>
            <a:prstGeom prst="rect">
              <a:avLst/>
            </a:prstGeom>
            <a:ln>
              <a:noFill/>
            </a:ln>
          </p:spPr>
        </p:pic>
        <p:pic>
          <p:nvPicPr>
            <p:cNvPr id="58" name="Picture 57" descr="si.png">
              <a:extLst>
                <a:ext uri="{FF2B5EF4-FFF2-40B4-BE49-F238E27FC236}">
                  <a16:creationId xmlns:a16="http://schemas.microsoft.com/office/drawing/2014/main" id="{89202708-1853-6041-80C2-6FDF3FBFFF9F}"/>
                </a:ext>
              </a:extLst>
            </p:cNvPr>
            <p:cNvPicPr>
              <a:picLocks noChangeAspect="1"/>
            </p:cNvPicPr>
            <p:nvPr userDrawn="1"/>
          </p:nvPicPr>
          <p:blipFill>
            <a:blip r:embed="rId42" cstate="print">
              <a:extLst>
                <a:ext uri="{28A0092B-C50C-407E-A947-70E740481C1C}">
                  <a14:useLocalDpi xmlns:a14="http://schemas.microsoft.com/office/drawing/2010/main" val="0"/>
                </a:ext>
              </a:extLst>
            </a:blip>
            <a:stretch>
              <a:fillRect/>
            </a:stretch>
          </p:blipFill>
          <p:spPr>
            <a:xfrm>
              <a:off x="10128174" y="4469696"/>
              <a:ext cx="217284" cy="143656"/>
            </a:xfrm>
            <a:prstGeom prst="rect">
              <a:avLst/>
            </a:prstGeom>
          </p:spPr>
        </p:pic>
      </p:grpSp>
    </p:spTree>
    <p:extLst>
      <p:ext uri="{BB962C8B-B14F-4D97-AF65-F5344CB8AC3E}">
        <p14:creationId xmlns:p14="http://schemas.microsoft.com/office/powerpoint/2010/main" val="2267934346"/>
      </p:ext>
    </p:extLst>
  </p:cSld>
  <p:clrMap bg1="lt1" tx1="dk1" bg2="lt2" tx2="dk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 id="2147483940" r:id="rId6"/>
    <p:sldLayoutId id="2147483941" r:id="rId7"/>
    <p:sldLayoutId id="2147483942" r:id="rId8"/>
    <p:sldLayoutId id="2147483943" r:id="rId9"/>
    <p:sldLayoutId id="2147483946" r:id="rId10"/>
    <p:sldLayoutId id="2147483947" r:id="rId11"/>
  </p:sldLayoutIdLst>
  <p:hf sldNum="0" hdr="0" dt="0"/>
  <p:txStyles>
    <p:titleStyle>
      <a:lvl1pPr algn="l" rtl="0" eaLnBrk="0" fontAlgn="base" hangingPunct="0">
        <a:spcBef>
          <a:spcPct val="0"/>
        </a:spcBef>
        <a:spcAft>
          <a:spcPct val="0"/>
        </a:spcAft>
        <a:defRPr sz="2194">
          <a:solidFill>
            <a:srgbClr val="0070C0"/>
          </a:solidFill>
          <a:latin typeface="Arial" charset="0"/>
          <a:ea typeface="MS PGothic" pitchFamily="34" charset="-128"/>
          <a:cs typeface="Arial" charset="0"/>
        </a:defRPr>
      </a:lvl1pPr>
      <a:lvl2pPr algn="l" rtl="0" eaLnBrk="0" fontAlgn="base" hangingPunct="0">
        <a:spcBef>
          <a:spcPct val="0"/>
        </a:spcBef>
        <a:spcAft>
          <a:spcPct val="0"/>
        </a:spcAft>
        <a:defRPr sz="2194">
          <a:solidFill>
            <a:srgbClr val="0070C0"/>
          </a:solidFill>
          <a:latin typeface="Arial" charset="0"/>
          <a:ea typeface="MS PGothic" pitchFamily="34" charset="-128"/>
          <a:cs typeface="Arial" charset="0"/>
        </a:defRPr>
      </a:lvl2pPr>
      <a:lvl3pPr algn="l" rtl="0" eaLnBrk="0" fontAlgn="base" hangingPunct="0">
        <a:spcBef>
          <a:spcPct val="0"/>
        </a:spcBef>
        <a:spcAft>
          <a:spcPct val="0"/>
        </a:spcAft>
        <a:defRPr sz="2194">
          <a:solidFill>
            <a:srgbClr val="0070C0"/>
          </a:solidFill>
          <a:latin typeface="Arial" charset="0"/>
          <a:ea typeface="MS PGothic" pitchFamily="34" charset="-128"/>
          <a:cs typeface="Arial" charset="0"/>
        </a:defRPr>
      </a:lvl3pPr>
      <a:lvl4pPr algn="l" rtl="0" eaLnBrk="0" fontAlgn="base" hangingPunct="0">
        <a:spcBef>
          <a:spcPct val="0"/>
        </a:spcBef>
        <a:spcAft>
          <a:spcPct val="0"/>
        </a:spcAft>
        <a:defRPr sz="2194">
          <a:solidFill>
            <a:srgbClr val="0070C0"/>
          </a:solidFill>
          <a:latin typeface="Arial" charset="0"/>
          <a:ea typeface="MS PGothic" pitchFamily="34" charset="-128"/>
          <a:cs typeface="Arial" charset="0"/>
        </a:defRPr>
      </a:lvl4pPr>
      <a:lvl5pPr algn="l" rtl="0" eaLnBrk="0" fontAlgn="base" hangingPunct="0">
        <a:spcBef>
          <a:spcPct val="0"/>
        </a:spcBef>
        <a:spcAft>
          <a:spcPct val="0"/>
        </a:spcAft>
        <a:defRPr sz="2194">
          <a:solidFill>
            <a:srgbClr val="0070C0"/>
          </a:solidFill>
          <a:latin typeface="Arial" charset="0"/>
          <a:ea typeface="MS PGothic" pitchFamily="34" charset="-128"/>
          <a:cs typeface="Arial" charset="0"/>
        </a:defRPr>
      </a:lvl5pPr>
      <a:lvl6pPr marL="455955" algn="l" rtl="0" eaLnBrk="1" fontAlgn="base" hangingPunct="1">
        <a:spcBef>
          <a:spcPct val="0"/>
        </a:spcBef>
        <a:spcAft>
          <a:spcPct val="0"/>
        </a:spcAft>
        <a:defRPr sz="2194" b="1">
          <a:solidFill>
            <a:schemeClr val="bg1"/>
          </a:solidFill>
          <a:latin typeface="Verdana" pitchFamily="34" charset="0"/>
        </a:defRPr>
      </a:lvl6pPr>
      <a:lvl7pPr marL="911908" algn="l" rtl="0" eaLnBrk="1" fontAlgn="base" hangingPunct="1">
        <a:spcBef>
          <a:spcPct val="0"/>
        </a:spcBef>
        <a:spcAft>
          <a:spcPct val="0"/>
        </a:spcAft>
        <a:defRPr sz="2194" b="1">
          <a:solidFill>
            <a:schemeClr val="bg1"/>
          </a:solidFill>
          <a:latin typeface="Verdana" pitchFamily="34" charset="0"/>
        </a:defRPr>
      </a:lvl7pPr>
      <a:lvl8pPr marL="1367863" algn="l" rtl="0" eaLnBrk="1" fontAlgn="base" hangingPunct="1">
        <a:spcBef>
          <a:spcPct val="0"/>
        </a:spcBef>
        <a:spcAft>
          <a:spcPct val="0"/>
        </a:spcAft>
        <a:defRPr sz="2194" b="1">
          <a:solidFill>
            <a:schemeClr val="bg1"/>
          </a:solidFill>
          <a:latin typeface="Verdana" pitchFamily="34" charset="0"/>
        </a:defRPr>
      </a:lvl8pPr>
      <a:lvl9pPr marL="1823816" algn="l" rtl="0" eaLnBrk="1" fontAlgn="base" hangingPunct="1">
        <a:spcBef>
          <a:spcPct val="0"/>
        </a:spcBef>
        <a:spcAft>
          <a:spcPct val="0"/>
        </a:spcAft>
        <a:defRPr sz="2194" b="1">
          <a:solidFill>
            <a:schemeClr val="bg1"/>
          </a:solidFill>
          <a:latin typeface="Verdana" pitchFamily="34" charset="0"/>
        </a:defRPr>
      </a:lvl9pPr>
    </p:titleStyle>
    <p:bodyStyle>
      <a:lvl1pPr marL="341965" indent="-341965" algn="l" rtl="0" eaLnBrk="0" fontAlgn="base" hangingPunct="0">
        <a:lnSpc>
          <a:spcPct val="119000"/>
        </a:lnSpc>
        <a:spcBef>
          <a:spcPct val="20000"/>
        </a:spcBef>
        <a:spcAft>
          <a:spcPct val="0"/>
        </a:spcAft>
        <a:buClr>
          <a:schemeClr val="accent1"/>
        </a:buClr>
        <a:buFont typeface="Verdana" pitchFamily="34" charset="0"/>
        <a:defRPr sz="1596">
          <a:solidFill>
            <a:schemeClr val="bg2"/>
          </a:solidFill>
          <a:latin typeface="Arial" charset="0"/>
          <a:ea typeface="MS PGothic" pitchFamily="34" charset="-128"/>
          <a:cs typeface="Arial" charset="0"/>
        </a:defRPr>
      </a:lvl1pPr>
      <a:lvl2pPr marL="805836" indent="-349883" algn="l" rtl="0" eaLnBrk="0" fontAlgn="base" hangingPunct="0">
        <a:lnSpc>
          <a:spcPct val="119000"/>
        </a:lnSpc>
        <a:spcBef>
          <a:spcPct val="20000"/>
        </a:spcBef>
        <a:spcAft>
          <a:spcPct val="0"/>
        </a:spcAft>
        <a:buClr>
          <a:schemeClr val="accent1"/>
        </a:buClr>
        <a:buFont typeface="+mj-lt" charset="0"/>
        <a:defRPr sz="1596">
          <a:solidFill>
            <a:schemeClr val="bg2"/>
          </a:solidFill>
          <a:latin typeface="Arial" charset="0"/>
          <a:ea typeface="MS PGothic" pitchFamily="34" charset="-128"/>
          <a:cs typeface="Arial" charset="0"/>
        </a:defRPr>
      </a:lvl2pPr>
      <a:lvl3pPr marL="1402692" indent="-490784" algn="l" rtl="0" eaLnBrk="0" fontAlgn="base" hangingPunct="0">
        <a:lnSpc>
          <a:spcPct val="119000"/>
        </a:lnSpc>
        <a:spcBef>
          <a:spcPct val="20000"/>
        </a:spcBef>
        <a:spcAft>
          <a:spcPct val="0"/>
        </a:spcAft>
        <a:buClr>
          <a:schemeClr val="accent1"/>
        </a:buClr>
        <a:buFont typeface="+mj-lt" charset="0"/>
        <a:defRPr sz="1596">
          <a:solidFill>
            <a:schemeClr val="bg2"/>
          </a:solidFill>
          <a:latin typeface="Arial" charset="0"/>
          <a:ea typeface="MS PGothic" pitchFamily="34" charset="-128"/>
          <a:cs typeface="Arial" charset="0"/>
        </a:defRPr>
      </a:lvl3pPr>
      <a:lvl4pPr marL="1999550" indent="-631687" algn="l" rtl="0" eaLnBrk="0" fontAlgn="base" hangingPunct="0">
        <a:lnSpc>
          <a:spcPct val="119000"/>
        </a:lnSpc>
        <a:spcBef>
          <a:spcPct val="20000"/>
        </a:spcBef>
        <a:spcAft>
          <a:spcPct val="0"/>
        </a:spcAft>
        <a:buClr>
          <a:schemeClr val="accent1"/>
        </a:buClr>
        <a:buFont typeface="+mj-lt" charset="0"/>
        <a:defRPr sz="1596">
          <a:solidFill>
            <a:schemeClr val="bg2"/>
          </a:solidFill>
          <a:latin typeface="Arial" charset="0"/>
          <a:ea typeface="MS PGothic" pitchFamily="34" charset="-128"/>
          <a:cs typeface="Arial" charset="0"/>
        </a:defRPr>
      </a:lvl4pPr>
      <a:lvl5pPr marL="2596406" indent="-772589" algn="l" rtl="0" eaLnBrk="0" fontAlgn="base" hangingPunct="0">
        <a:lnSpc>
          <a:spcPct val="119000"/>
        </a:lnSpc>
        <a:spcBef>
          <a:spcPct val="20000"/>
        </a:spcBef>
        <a:spcAft>
          <a:spcPct val="0"/>
        </a:spcAft>
        <a:buClr>
          <a:schemeClr val="accent1"/>
        </a:buClr>
        <a:buFont typeface="+mj-lt" charset="0"/>
        <a:defRPr sz="1596">
          <a:solidFill>
            <a:schemeClr val="bg2"/>
          </a:solidFill>
          <a:latin typeface="Arial" charset="0"/>
          <a:ea typeface="MS PGothic" pitchFamily="34" charset="-128"/>
          <a:cs typeface="Arial" charset="0"/>
        </a:defRPr>
      </a:lvl5pPr>
      <a:lvl6pPr marL="3470318" indent="-41795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6pPr>
      <a:lvl7pPr marL="3926272" indent="-41795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7pPr>
      <a:lvl8pPr marL="4382226" indent="-41795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8pPr>
      <a:lvl9pPr marL="4838181" indent="-41795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9pPr>
    </p:bodyStyle>
    <p:otherStyle>
      <a:defPPr>
        <a:defRPr lang="en-US"/>
      </a:defPPr>
      <a:lvl1pPr marL="0" algn="l" defTabSz="911908" rtl="0" eaLnBrk="1" latinLnBrk="0" hangingPunct="1">
        <a:defRPr sz="1795" kern="1200">
          <a:solidFill>
            <a:schemeClr val="tx1"/>
          </a:solidFill>
          <a:latin typeface="+mn-lt"/>
          <a:ea typeface="+mn-ea"/>
          <a:cs typeface="+mn-cs"/>
        </a:defRPr>
      </a:lvl1pPr>
      <a:lvl2pPr marL="455955" algn="l" defTabSz="911908" rtl="0" eaLnBrk="1" latinLnBrk="0" hangingPunct="1">
        <a:defRPr sz="1795" kern="1200">
          <a:solidFill>
            <a:schemeClr val="tx1"/>
          </a:solidFill>
          <a:latin typeface="+mn-lt"/>
          <a:ea typeface="+mn-ea"/>
          <a:cs typeface="+mn-cs"/>
        </a:defRPr>
      </a:lvl2pPr>
      <a:lvl3pPr marL="911908" algn="l" defTabSz="911908" rtl="0" eaLnBrk="1" latinLnBrk="0" hangingPunct="1">
        <a:defRPr sz="1795" kern="1200">
          <a:solidFill>
            <a:schemeClr val="tx1"/>
          </a:solidFill>
          <a:latin typeface="+mn-lt"/>
          <a:ea typeface="+mn-ea"/>
          <a:cs typeface="+mn-cs"/>
        </a:defRPr>
      </a:lvl3pPr>
      <a:lvl4pPr marL="1367863" algn="l" defTabSz="911908" rtl="0" eaLnBrk="1" latinLnBrk="0" hangingPunct="1">
        <a:defRPr sz="1795" kern="1200">
          <a:solidFill>
            <a:schemeClr val="tx1"/>
          </a:solidFill>
          <a:latin typeface="+mn-lt"/>
          <a:ea typeface="+mn-ea"/>
          <a:cs typeface="+mn-cs"/>
        </a:defRPr>
      </a:lvl4pPr>
      <a:lvl5pPr marL="1823816" algn="l" defTabSz="911908" rtl="0" eaLnBrk="1" latinLnBrk="0" hangingPunct="1">
        <a:defRPr sz="1795" kern="1200">
          <a:solidFill>
            <a:schemeClr val="tx1"/>
          </a:solidFill>
          <a:latin typeface="+mn-lt"/>
          <a:ea typeface="+mn-ea"/>
          <a:cs typeface="+mn-cs"/>
        </a:defRPr>
      </a:lvl5pPr>
      <a:lvl6pPr marL="2279771" algn="l" defTabSz="911908" rtl="0" eaLnBrk="1" latinLnBrk="0" hangingPunct="1">
        <a:defRPr sz="1795" kern="1200">
          <a:solidFill>
            <a:schemeClr val="tx1"/>
          </a:solidFill>
          <a:latin typeface="+mn-lt"/>
          <a:ea typeface="+mn-ea"/>
          <a:cs typeface="+mn-cs"/>
        </a:defRPr>
      </a:lvl6pPr>
      <a:lvl7pPr marL="2735725" algn="l" defTabSz="911908" rtl="0" eaLnBrk="1" latinLnBrk="0" hangingPunct="1">
        <a:defRPr sz="1795" kern="1200">
          <a:solidFill>
            <a:schemeClr val="tx1"/>
          </a:solidFill>
          <a:latin typeface="+mn-lt"/>
          <a:ea typeface="+mn-ea"/>
          <a:cs typeface="+mn-cs"/>
        </a:defRPr>
      </a:lvl7pPr>
      <a:lvl8pPr marL="3191679" algn="l" defTabSz="911908" rtl="0" eaLnBrk="1" latinLnBrk="0" hangingPunct="1">
        <a:defRPr sz="1795" kern="1200">
          <a:solidFill>
            <a:schemeClr val="tx1"/>
          </a:solidFill>
          <a:latin typeface="+mn-lt"/>
          <a:ea typeface="+mn-ea"/>
          <a:cs typeface="+mn-cs"/>
        </a:defRPr>
      </a:lvl8pPr>
      <a:lvl9pPr marL="3647634" algn="l" defTabSz="911908" rtl="0" eaLnBrk="1" latinLnBrk="0" hangingPunct="1">
        <a:defRPr sz="1795"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7"/>
        <p:cNvGrpSpPr/>
        <p:nvPr/>
      </p:nvGrpSpPr>
      <p:grpSpPr>
        <a:xfrm>
          <a:off x="0" y="0"/>
          <a:ext cx="0" cy="0"/>
          <a:chOff x="0" y="0"/>
          <a:chExt cx="0" cy="0"/>
        </a:xfrm>
      </p:grpSpPr>
      <p:sp>
        <p:nvSpPr>
          <p:cNvPr id="278" name="Google Shape;278;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79" name="Google Shape;279;p3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0" name="Google Shape;280;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81" name="Google Shape;281;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82" name="Google Shape;282;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50185171"/>
      </p:ext>
    </p:extLst>
  </p:cSld>
  <p:clrMap bg1="lt1" tx1="dk1" bg2="dk2" tx2="lt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33.png"/></Relationships>
</file>

<file path=ppt/slides/_rels/slide2.xml.rels><?xml version="1.0" encoding="UTF-8" standalone="yes"?>
<Relationships xmlns="http://schemas.openxmlformats.org/package/2006/relationships"><Relationship Id="rId8" Type="http://schemas.openxmlformats.org/officeDocument/2006/relationships/image" Target="../media/image40.jpg"/><Relationship Id="rId13" Type="http://schemas.openxmlformats.org/officeDocument/2006/relationships/image" Target="../media/image45.jpeg"/><Relationship Id="rId3" Type="http://schemas.openxmlformats.org/officeDocument/2006/relationships/image" Target="../media/image35.jp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5" Type="http://schemas.openxmlformats.org/officeDocument/2006/relationships/image" Target="../media/image34.png"/><Relationship Id="rId10" Type="http://schemas.openxmlformats.org/officeDocument/2006/relationships/image" Target="../media/image42.jpeg"/><Relationship Id="rId4" Type="http://schemas.openxmlformats.org/officeDocument/2006/relationships/image" Target="../media/image36.jpg"/><Relationship Id="rId9" Type="http://schemas.openxmlformats.org/officeDocument/2006/relationships/image" Target="../media/image41.png"/><Relationship Id="rId14" Type="http://schemas.openxmlformats.org/officeDocument/2006/relationships/image" Target="../media/image33.png"/></Relationships>
</file>

<file path=ppt/slides/_rels/slide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6.jpg"/></Relationships>
</file>

<file path=ppt/slides/_rels/slide4.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5.jpg"/><Relationship Id="rId7" Type="http://schemas.openxmlformats.org/officeDocument/2006/relationships/image" Target="../media/image4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10" Type="http://schemas.openxmlformats.org/officeDocument/2006/relationships/image" Target="../media/image34.png"/><Relationship Id="rId4" Type="http://schemas.openxmlformats.org/officeDocument/2006/relationships/image" Target="../media/image36.jpg"/><Relationship Id="rId9" Type="http://schemas.openxmlformats.org/officeDocument/2006/relationships/image" Target="../media/image33.png"/></Relationships>
</file>

<file path=ppt/slides/_rels/slide5.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jpg"/><Relationship Id="rId18" Type="http://schemas.openxmlformats.org/officeDocument/2006/relationships/image" Target="../media/image33.png"/><Relationship Id="rId3" Type="http://schemas.openxmlformats.org/officeDocument/2006/relationships/image" Target="../media/image35.jpg"/><Relationship Id="rId7" Type="http://schemas.openxmlformats.org/officeDocument/2006/relationships/image" Target="../media/image51.png"/><Relationship Id="rId12" Type="http://schemas.openxmlformats.org/officeDocument/2006/relationships/image" Target="../media/image56.jpg"/><Relationship Id="rId17" Type="http://schemas.openxmlformats.org/officeDocument/2006/relationships/image" Target="../media/image61.jpg"/><Relationship Id="rId2" Type="http://schemas.openxmlformats.org/officeDocument/2006/relationships/notesSlide" Target="../notesSlides/notesSlide5.xml"/><Relationship Id="rId16" Type="http://schemas.openxmlformats.org/officeDocument/2006/relationships/image" Target="../media/image60.jpg"/><Relationship Id="rId1" Type="http://schemas.openxmlformats.org/officeDocument/2006/relationships/slideLayout" Target="../slideLayouts/slideLayout2.xml"/><Relationship Id="rId6" Type="http://schemas.openxmlformats.org/officeDocument/2006/relationships/image" Target="../media/image47.png"/><Relationship Id="rId11" Type="http://schemas.openxmlformats.org/officeDocument/2006/relationships/image" Target="../media/image55.jpeg"/><Relationship Id="rId5" Type="http://schemas.openxmlformats.org/officeDocument/2006/relationships/image" Target="../media/image50.png"/><Relationship Id="rId15" Type="http://schemas.openxmlformats.org/officeDocument/2006/relationships/image" Target="../media/image59.jpg"/><Relationship Id="rId10" Type="http://schemas.openxmlformats.org/officeDocument/2006/relationships/image" Target="../media/image54.png"/><Relationship Id="rId19" Type="http://schemas.openxmlformats.org/officeDocument/2006/relationships/image" Target="../media/image34.png"/><Relationship Id="rId4" Type="http://schemas.openxmlformats.org/officeDocument/2006/relationships/image" Target="../media/image36.jpg"/><Relationship Id="rId9" Type="http://schemas.openxmlformats.org/officeDocument/2006/relationships/image" Target="../media/image53.png"/><Relationship Id="rId14" Type="http://schemas.openxmlformats.org/officeDocument/2006/relationships/image" Target="../media/image58.jpg"/></Relationships>
</file>

<file path=ppt/slides/_rels/slide6.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58.xml"/><Relationship Id="rId6" Type="http://schemas.openxmlformats.org/officeDocument/2006/relationships/image" Target="../media/image33.png"/><Relationship Id="rId5" Type="http://schemas.openxmlformats.org/officeDocument/2006/relationships/image" Target="../media/image36.jpg"/><Relationship Id="rId4" Type="http://schemas.openxmlformats.org/officeDocument/2006/relationships/image" Target="../media/image35.jpg"/></Relationships>
</file>

<file path=ppt/slides/_rels/slide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62.png"/><Relationship Id="rId7"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58.xml"/><Relationship Id="rId6" Type="http://schemas.openxmlformats.org/officeDocument/2006/relationships/image" Target="../media/image63.png"/><Relationship Id="rId5" Type="http://schemas.openxmlformats.org/officeDocument/2006/relationships/image" Target="../media/image36.jpg"/><Relationship Id="rId4" Type="http://schemas.openxmlformats.org/officeDocument/2006/relationships/image" Target="../media/image35.jpg"/></Relationships>
</file>

<file path=ppt/slides/_rels/slide8.xml.rels><?xml version="1.0" encoding="UTF-8" standalone="yes"?>
<Relationships xmlns="http://schemas.openxmlformats.org/package/2006/relationships"><Relationship Id="rId3" Type="http://schemas.openxmlformats.org/officeDocument/2006/relationships/image" Target="../media/image35.jpg"/><Relationship Id="rId7"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64.png"/><Relationship Id="rId4" Type="http://schemas.openxmlformats.org/officeDocument/2006/relationships/image" Target="../media/image36.jpg"/></Relationships>
</file>

<file path=ppt/slides/_rels/slide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5.jpg"/><Relationship Id="rId7" Type="http://schemas.openxmlformats.org/officeDocument/2006/relationships/image" Target="../media/image6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36.jpg"/><Relationship Id="rId9"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6.jpg"/></Relationships>
</file>

<file path=ppt/slides/_rels/slide1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6.jpg"/></Relationships>
</file>

<file path=ppt/slides/_rels/slide12.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8.jpeg"/><Relationship Id="rId7" Type="http://schemas.microsoft.com/office/2007/relationships/hdphoto" Target="../media/hdphoto2.wdp"/><Relationship Id="rId2" Type="http://schemas.openxmlformats.org/officeDocument/2006/relationships/notesSlide" Target="../notesSlides/notesSlide12.xml"/><Relationship Id="rId1" Type="http://schemas.openxmlformats.org/officeDocument/2006/relationships/slideLayout" Target="../slideLayouts/slideLayout31.xml"/><Relationship Id="rId6" Type="http://schemas.openxmlformats.org/officeDocument/2006/relationships/image" Target="../media/image69.png"/><Relationship Id="rId11" Type="http://schemas.openxmlformats.org/officeDocument/2006/relationships/image" Target="../media/image34.png"/><Relationship Id="rId5" Type="http://schemas.openxmlformats.org/officeDocument/2006/relationships/image" Target="../media/image36.jpg"/><Relationship Id="rId10" Type="http://schemas.openxmlformats.org/officeDocument/2006/relationships/image" Target="../media/image33.png"/><Relationship Id="rId4" Type="http://schemas.openxmlformats.org/officeDocument/2006/relationships/image" Target="../media/image35.jpg"/><Relationship Id="rId9" Type="http://schemas.microsoft.com/office/2007/relationships/hdphoto" Target="../media/hdphoto3.wdp"/></Relationships>
</file>

<file path=ppt/slides/_rels/slide13.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34.png"/><Relationship Id="rId3" Type="http://schemas.openxmlformats.org/officeDocument/2006/relationships/slideLayout" Target="../slideLayouts/slideLayout24.xml"/><Relationship Id="rId7" Type="http://schemas.openxmlformats.org/officeDocument/2006/relationships/image" Target="../media/image36.jpg"/><Relationship Id="rId12" Type="http://schemas.openxmlformats.org/officeDocument/2006/relationships/image" Target="../media/image33.png"/><Relationship Id="rId2" Type="http://schemas.openxmlformats.org/officeDocument/2006/relationships/video" Target="../media/media1.m4v"/><Relationship Id="rId1" Type="http://schemas.microsoft.com/office/2007/relationships/media" Target="../media/media1.m4v"/><Relationship Id="rId6" Type="http://schemas.openxmlformats.org/officeDocument/2006/relationships/image" Target="../media/image35.jpg"/><Relationship Id="rId11" Type="http://schemas.openxmlformats.org/officeDocument/2006/relationships/image" Target="../media/image75.jpg"/><Relationship Id="rId5" Type="http://schemas.openxmlformats.org/officeDocument/2006/relationships/image" Target="../media/image71.png"/><Relationship Id="rId10" Type="http://schemas.openxmlformats.org/officeDocument/2006/relationships/image" Target="../media/image74.png"/><Relationship Id="rId4" Type="http://schemas.openxmlformats.org/officeDocument/2006/relationships/notesSlide" Target="../notesSlides/notesSlide13.xml"/><Relationship Id="rId9" Type="http://schemas.openxmlformats.org/officeDocument/2006/relationships/image" Target="../media/image73.png"/></Relationships>
</file>

<file path=ppt/slides/_rels/slide14.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33.png"/><Relationship Id="rId3" Type="http://schemas.openxmlformats.org/officeDocument/2006/relationships/image" Target="../media/image35.jpg"/><Relationship Id="rId7" Type="http://schemas.openxmlformats.org/officeDocument/2006/relationships/image" Target="../media/image78.png"/><Relationship Id="rId12" Type="http://schemas.openxmlformats.org/officeDocument/2006/relationships/image" Target="../media/image8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77.jpeg"/><Relationship Id="rId11" Type="http://schemas.microsoft.com/office/2007/relationships/hdphoto" Target="../media/hdphoto5.wdp"/><Relationship Id="rId5" Type="http://schemas.openxmlformats.org/officeDocument/2006/relationships/image" Target="../media/image76.jpeg"/><Relationship Id="rId10" Type="http://schemas.openxmlformats.org/officeDocument/2006/relationships/image" Target="../media/image80.png"/><Relationship Id="rId4" Type="http://schemas.openxmlformats.org/officeDocument/2006/relationships/image" Target="../media/image36.jpg"/><Relationship Id="rId9" Type="http://schemas.microsoft.com/office/2007/relationships/hdphoto" Target="../media/hdphoto4.wdp"/><Relationship Id="rId1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6.jpg"/></Relationships>
</file>

<file path=ppt/slides/_rels/slide1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6.jpg"/></Relationships>
</file>

<file path=ppt/slides/_rels/slide17.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35.jpg"/><Relationship Id="rId7" Type="http://schemas.openxmlformats.org/officeDocument/2006/relationships/image" Target="../media/image84.jp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83.jpeg"/><Relationship Id="rId11" Type="http://schemas.openxmlformats.org/officeDocument/2006/relationships/image" Target="../media/image34.png"/><Relationship Id="rId5" Type="http://schemas.openxmlformats.org/officeDocument/2006/relationships/image" Target="../media/image82.jpeg"/><Relationship Id="rId10" Type="http://schemas.openxmlformats.org/officeDocument/2006/relationships/image" Target="../media/image33.png"/><Relationship Id="rId4" Type="http://schemas.openxmlformats.org/officeDocument/2006/relationships/image" Target="../media/image36.jpg"/><Relationship Id="rId9" Type="http://schemas.openxmlformats.org/officeDocument/2006/relationships/image" Target="../media/image86.png"/></Relationships>
</file>

<file path=ppt/slides/_rels/slide1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5.jpg"/><Relationship Id="rId7" Type="http://schemas.openxmlformats.org/officeDocument/2006/relationships/image" Target="../media/image89.png"/><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36.jpg"/><Relationship Id="rId9" Type="http://schemas.openxmlformats.org/officeDocument/2006/relationships/image" Target="../media/image34.png"/></Relationships>
</file>

<file path=ppt/slides/_rels/slide19.xml.rels><?xml version="1.0" encoding="UTF-8" standalone="yes"?>
<Relationships xmlns="http://schemas.openxmlformats.org/package/2006/relationships"><Relationship Id="rId13" Type="http://schemas.openxmlformats.org/officeDocument/2006/relationships/image" Target="../media/image98.png"/><Relationship Id="rId18" Type="http://schemas.openxmlformats.org/officeDocument/2006/relationships/image" Target="../media/image103.png"/><Relationship Id="rId26" Type="http://schemas.openxmlformats.org/officeDocument/2006/relationships/image" Target="../media/image111.jpeg"/><Relationship Id="rId39" Type="http://schemas.openxmlformats.org/officeDocument/2006/relationships/image" Target="../media/image124.png"/><Relationship Id="rId21" Type="http://schemas.openxmlformats.org/officeDocument/2006/relationships/image" Target="../media/image106.png"/><Relationship Id="rId34" Type="http://schemas.openxmlformats.org/officeDocument/2006/relationships/image" Target="../media/image119.png"/><Relationship Id="rId42" Type="http://schemas.openxmlformats.org/officeDocument/2006/relationships/image" Target="../media/image126.png"/><Relationship Id="rId47" Type="http://schemas.openxmlformats.org/officeDocument/2006/relationships/image" Target="../media/image131.png"/><Relationship Id="rId50" Type="http://schemas.microsoft.com/office/2007/relationships/hdphoto" Target="../media/hdphoto7.wdp"/><Relationship Id="rId55" Type="http://schemas.openxmlformats.org/officeDocument/2006/relationships/image" Target="../media/image33.png"/><Relationship Id="rId7" Type="http://schemas.openxmlformats.org/officeDocument/2006/relationships/image" Target="../media/image92.png"/><Relationship Id="rId2" Type="http://schemas.openxmlformats.org/officeDocument/2006/relationships/notesSlide" Target="../notesSlides/notesSlide19.xml"/><Relationship Id="rId16" Type="http://schemas.openxmlformats.org/officeDocument/2006/relationships/image" Target="../media/image101.png"/><Relationship Id="rId29" Type="http://schemas.openxmlformats.org/officeDocument/2006/relationships/image" Target="../media/image114.jpeg"/><Relationship Id="rId11" Type="http://schemas.openxmlformats.org/officeDocument/2006/relationships/image" Target="../media/image96.jpg"/><Relationship Id="rId24" Type="http://schemas.openxmlformats.org/officeDocument/2006/relationships/image" Target="../media/image109.png"/><Relationship Id="rId32" Type="http://schemas.openxmlformats.org/officeDocument/2006/relationships/image" Target="../media/image117.png"/><Relationship Id="rId37" Type="http://schemas.openxmlformats.org/officeDocument/2006/relationships/image" Target="../media/image122.jpeg"/><Relationship Id="rId40" Type="http://schemas.microsoft.com/office/2007/relationships/hdphoto" Target="../media/hdphoto6.wdp"/><Relationship Id="rId45" Type="http://schemas.openxmlformats.org/officeDocument/2006/relationships/image" Target="../media/image129.jpg"/><Relationship Id="rId53" Type="http://schemas.openxmlformats.org/officeDocument/2006/relationships/image" Target="../media/image136.jpeg"/><Relationship Id="rId5" Type="http://schemas.openxmlformats.org/officeDocument/2006/relationships/image" Target="../media/image90.png"/><Relationship Id="rId10" Type="http://schemas.openxmlformats.org/officeDocument/2006/relationships/image" Target="../media/image95.png"/><Relationship Id="rId19" Type="http://schemas.openxmlformats.org/officeDocument/2006/relationships/image" Target="../media/image104.png"/><Relationship Id="rId31" Type="http://schemas.openxmlformats.org/officeDocument/2006/relationships/image" Target="../media/image116.jpeg"/><Relationship Id="rId44" Type="http://schemas.openxmlformats.org/officeDocument/2006/relationships/image" Target="../media/image128.png"/><Relationship Id="rId52" Type="http://schemas.openxmlformats.org/officeDocument/2006/relationships/image" Target="../media/image135.png"/><Relationship Id="rId4" Type="http://schemas.openxmlformats.org/officeDocument/2006/relationships/image" Target="../media/image36.jpg"/><Relationship Id="rId9" Type="http://schemas.openxmlformats.org/officeDocument/2006/relationships/image" Target="../media/image94.jpg"/><Relationship Id="rId14" Type="http://schemas.openxmlformats.org/officeDocument/2006/relationships/image" Target="../media/image99.png"/><Relationship Id="rId22" Type="http://schemas.openxmlformats.org/officeDocument/2006/relationships/image" Target="../media/image107.png"/><Relationship Id="rId27" Type="http://schemas.openxmlformats.org/officeDocument/2006/relationships/image" Target="../media/image112.png"/><Relationship Id="rId30" Type="http://schemas.openxmlformats.org/officeDocument/2006/relationships/image" Target="../media/image115.jpeg"/><Relationship Id="rId35" Type="http://schemas.openxmlformats.org/officeDocument/2006/relationships/image" Target="../media/image120.png"/><Relationship Id="rId43" Type="http://schemas.openxmlformats.org/officeDocument/2006/relationships/image" Target="../media/image127.png"/><Relationship Id="rId48" Type="http://schemas.openxmlformats.org/officeDocument/2006/relationships/image" Target="../media/image132.png"/><Relationship Id="rId56" Type="http://schemas.openxmlformats.org/officeDocument/2006/relationships/image" Target="../media/image34.png"/><Relationship Id="rId8" Type="http://schemas.openxmlformats.org/officeDocument/2006/relationships/image" Target="../media/image93.png"/><Relationship Id="rId51" Type="http://schemas.openxmlformats.org/officeDocument/2006/relationships/image" Target="../media/image134.png"/><Relationship Id="rId3" Type="http://schemas.openxmlformats.org/officeDocument/2006/relationships/image" Target="../media/image35.jpg"/><Relationship Id="rId12" Type="http://schemas.openxmlformats.org/officeDocument/2006/relationships/image" Target="../media/image97.png"/><Relationship Id="rId17" Type="http://schemas.openxmlformats.org/officeDocument/2006/relationships/image" Target="../media/image102.png"/><Relationship Id="rId25" Type="http://schemas.openxmlformats.org/officeDocument/2006/relationships/image" Target="../media/image110.png"/><Relationship Id="rId33" Type="http://schemas.openxmlformats.org/officeDocument/2006/relationships/image" Target="../media/image118.png"/><Relationship Id="rId38" Type="http://schemas.openxmlformats.org/officeDocument/2006/relationships/image" Target="../media/image123.png"/><Relationship Id="rId46" Type="http://schemas.openxmlformats.org/officeDocument/2006/relationships/image" Target="../media/image130.jpg"/><Relationship Id="rId20" Type="http://schemas.openxmlformats.org/officeDocument/2006/relationships/image" Target="../media/image105.png"/><Relationship Id="rId41" Type="http://schemas.openxmlformats.org/officeDocument/2006/relationships/image" Target="../media/image125.png"/><Relationship Id="rId54" Type="http://schemas.openxmlformats.org/officeDocument/2006/relationships/image" Target="../media/image137.png"/><Relationship Id="rId1" Type="http://schemas.openxmlformats.org/officeDocument/2006/relationships/slideLayout" Target="../slideLayouts/slideLayout2.xml"/><Relationship Id="rId6" Type="http://schemas.openxmlformats.org/officeDocument/2006/relationships/image" Target="../media/image91.jpg"/><Relationship Id="rId15" Type="http://schemas.openxmlformats.org/officeDocument/2006/relationships/image" Target="../media/image100.png"/><Relationship Id="rId23" Type="http://schemas.openxmlformats.org/officeDocument/2006/relationships/image" Target="../media/image108.png"/><Relationship Id="rId28" Type="http://schemas.openxmlformats.org/officeDocument/2006/relationships/image" Target="../media/image113.png"/><Relationship Id="rId36" Type="http://schemas.openxmlformats.org/officeDocument/2006/relationships/image" Target="../media/image121.png"/><Relationship Id="rId49" Type="http://schemas.openxmlformats.org/officeDocument/2006/relationships/image" Target="../media/image133.png"/></Relationships>
</file>

<file path=ppt/slides/_rels/slide20.xml.rels><?xml version="1.0" encoding="UTF-8" standalone="yes"?>
<Relationships xmlns="http://schemas.openxmlformats.org/package/2006/relationships"><Relationship Id="rId8" Type="http://schemas.openxmlformats.org/officeDocument/2006/relationships/image" Target="../media/image141.jpeg"/><Relationship Id="rId13" Type="http://schemas.openxmlformats.org/officeDocument/2006/relationships/image" Target="../media/image146.jpeg"/><Relationship Id="rId18" Type="http://schemas.openxmlformats.org/officeDocument/2006/relationships/image" Target="../media/image33.png"/><Relationship Id="rId3" Type="http://schemas.openxmlformats.org/officeDocument/2006/relationships/image" Target="../media/image35.jpg"/><Relationship Id="rId7" Type="http://schemas.openxmlformats.org/officeDocument/2006/relationships/image" Target="../media/image140.png"/><Relationship Id="rId12" Type="http://schemas.openxmlformats.org/officeDocument/2006/relationships/image" Target="../media/image145.jpeg"/><Relationship Id="rId17" Type="http://schemas.openxmlformats.org/officeDocument/2006/relationships/image" Target="../media/image150.png"/><Relationship Id="rId2" Type="http://schemas.openxmlformats.org/officeDocument/2006/relationships/notesSlide" Target="../notesSlides/notesSlide20.xml"/><Relationship Id="rId16" Type="http://schemas.openxmlformats.org/officeDocument/2006/relationships/image" Target="../media/image149.jpeg"/><Relationship Id="rId1" Type="http://schemas.openxmlformats.org/officeDocument/2006/relationships/slideLayout" Target="../slideLayouts/slideLayout2.xml"/><Relationship Id="rId6" Type="http://schemas.openxmlformats.org/officeDocument/2006/relationships/image" Target="../media/image139.jpeg"/><Relationship Id="rId11" Type="http://schemas.openxmlformats.org/officeDocument/2006/relationships/image" Target="../media/image144.jpeg"/><Relationship Id="rId5" Type="http://schemas.openxmlformats.org/officeDocument/2006/relationships/image" Target="../media/image138.png"/><Relationship Id="rId15" Type="http://schemas.openxmlformats.org/officeDocument/2006/relationships/image" Target="../media/image148.jpeg"/><Relationship Id="rId10" Type="http://schemas.openxmlformats.org/officeDocument/2006/relationships/image" Target="../media/image143.jpeg"/><Relationship Id="rId19" Type="http://schemas.openxmlformats.org/officeDocument/2006/relationships/image" Target="../media/image34.png"/><Relationship Id="rId4" Type="http://schemas.openxmlformats.org/officeDocument/2006/relationships/image" Target="../media/image36.jpg"/><Relationship Id="rId9" Type="http://schemas.openxmlformats.org/officeDocument/2006/relationships/image" Target="../media/image142.jpeg"/><Relationship Id="rId14" Type="http://schemas.openxmlformats.org/officeDocument/2006/relationships/image" Target="../media/image147.png"/></Relationships>
</file>

<file path=ppt/slides/_rels/slide2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6.jpg"/></Relationships>
</file>

<file path=ppt/slides/_rels/slide22.xml.rels><?xml version="1.0" encoding="UTF-8" standalone="yes"?>
<Relationships xmlns="http://schemas.openxmlformats.org/package/2006/relationships"><Relationship Id="rId8" Type="http://schemas.openxmlformats.org/officeDocument/2006/relationships/image" Target="../media/image136.jpeg"/><Relationship Id="rId3" Type="http://schemas.openxmlformats.org/officeDocument/2006/relationships/image" Target="../media/image35.jpg"/><Relationship Id="rId7" Type="http://schemas.openxmlformats.org/officeDocument/2006/relationships/image" Target="../media/image126.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17.png"/><Relationship Id="rId11" Type="http://schemas.openxmlformats.org/officeDocument/2006/relationships/image" Target="../media/image34.png"/><Relationship Id="rId5" Type="http://schemas.openxmlformats.org/officeDocument/2006/relationships/image" Target="../media/image151.png"/><Relationship Id="rId10" Type="http://schemas.openxmlformats.org/officeDocument/2006/relationships/image" Target="../media/image33.png"/><Relationship Id="rId4" Type="http://schemas.openxmlformats.org/officeDocument/2006/relationships/image" Target="../media/image36.jpg"/><Relationship Id="rId9" Type="http://schemas.openxmlformats.org/officeDocument/2006/relationships/image" Target="../media/image152.jpeg"/></Relationships>
</file>

<file path=ppt/slides/_rels/slide23.xml.rels><?xml version="1.0" encoding="UTF-8" standalone="yes"?>
<Relationships xmlns="http://schemas.openxmlformats.org/package/2006/relationships"><Relationship Id="rId3" Type="http://schemas.openxmlformats.org/officeDocument/2006/relationships/image" Target="../media/image35.jpg"/><Relationship Id="rId7"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67.png"/><Relationship Id="rId4" Type="http://schemas.openxmlformats.org/officeDocument/2006/relationships/image" Target="../media/image3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8" Type="http://schemas.openxmlformats.org/officeDocument/2006/relationships/image" Target="../media/image156.jpeg"/><Relationship Id="rId13" Type="http://schemas.openxmlformats.org/officeDocument/2006/relationships/image" Target="../media/image131.png"/><Relationship Id="rId3" Type="http://schemas.openxmlformats.org/officeDocument/2006/relationships/image" Target="../media/image35.jpg"/><Relationship Id="rId7" Type="http://schemas.openxmlformats.org/officeDocument/2006/relationships/image" Target="../media/image155.png"/><Relationship Id="rId12" Type="http://schemas.openxmlformats.org/officeDocument/2006/relationships/image" Target="../media/image158.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54.png"/><Relationship Id="rId11" Type="http://schemas.microsoft.com/office/2007/relationships/hdphoto" Target="../media/hdphoto7.wdp"/><Relationship Id="rId5" Type="http://schemas.openxmlformats.org/officeDocument/2006/relationships/image" Target="../media/image153.png"/><Relationship Id="rId15" Type="http://schemas.openxmlformats.org/officeDocument/2006/relationships/image" Target="../media/image34.png"/><Relationship Id="rId10" Type="http://schemas.openxmlformats.org/officeDocument/2006/relationships/image" Target="../media/image133.png"/><Relationship Id="rId4" Type="http://schemas.openxmlformats.org/officeDocument/2006/relationships/image" Target="../media/image36.jpg"/><Relationship Id="rId9" Type="http://schemas.openxmlformats.org/officeDocument/2006/relationships/image" Target="../media/image157.png"/><Relationship Id="rId1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35.jpg"/><Relationship Id="rId7"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19.xml"/><Relationship Id="rId6" Type="http://schemas.openxmlformats.org/officeDocument/2006/relationships/image" Target="../media/image33.png"/><Relationship Id="rId5" Type="http://schemas.openxmlformats.org/officeDocument/2006/relationships/image" Target="../media/image159.jpeg"/><Relationship Id="rId4" Type="http://schemas.openxmlformats.org/officeDocument/2006/relationships/image" Target="../media/image36.jpg"/></Relationships>
</file>

<file path=ppt/slides/_rels/slide2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6.xml"/><Relationship Id="rId1" Type="http://schemas.openxmlformats.org/officeDocument/2006/relationships/slideLayout" Target="../slideLayouts/slideLayout19.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8" name="Google Shape;218;p1"/>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83633" y="0"/>
            <a:ext cx="12275631" cy="6858000"/>
          </a:xfrm>
          <a:prstGeom prst="rect">
            <a:avLst/>
          </a:prstGeom>
          <a:noFill/>
          <a:ln>
            <a:noFill/>
          </a:ln>
        </p:spPr>
      </p:pic>
      <p:sp>
        <p:nvSpPr>
          <p:cNvPr id="219" name="Google Shape;219;p1"/>
          <p:cNvSpPr txBox="1"/>
          <p:nvPr/>
        </p:nvSpPr>
        <p:spPr>
          <a:xfrm>
            <a:off x="-83635" y="476228"/>
            <a:ext cx="12275633" cy="4924395"/>
          </a:xfrm>
          <a:prstGeom prst="rect">
            <a:avLst/>
          </a:prstGeom>
          <a:solidFill>
            <a:schemeClr val="dk1">
              <a:alpha val="65490"/>
            </a:schemeClr>
          </a:solidFill>
          <a:ln>
            <a:noFill/>
          </a:ln>
        </p:spPr>
        <p:txBody>
          <a:bodyPr spcFirstLastPara="1" wrap="square" lIns="365750" tIns="243825" rIns="365750" bIns="2438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54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24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 tropical investigation of </a:t>
            </a:r>
            <a:r>
              <a:rPr kumimoji="0" lang="en-US" sz="2400" b="0" i="0" u="none"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bioGeochemistry</a:t>
            </a:r>
            <a:r>
              <a:rPr kumimoji="0" lang="en-US" sz="24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 and Ecological Adaptation</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endParaRPr kumimoji="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32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A scoping study for a NASA Tropical Forest </a:t>
            </a:r>
          </a:p>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32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Terrestrial Ecology Campaign</a:t>
            </a:r>
          </a:p>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endParaRPr lang="en-US" sz="1200" kern="0" dirty="0">
              <a:solidFill>
                <a:srgbClr val="FFFFFF"/>
              </a:solidFill>
              <a:latin typeface="Yu Gothic UI Light" panose="020B0300000000000000" pitchFamily="34" charset="-128"/>
              <a:ea typeface="Yu Gothic UI Light" panose="020B0300000000000000" pitchFamily="34" charset="-128"/>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lang="es-ES" sz="2800" dirty="0">
                <a:solidFill>
                  <a:schemeClr val="bg1"/>
                </a:solidFill>
                <a:latin typeface="Yu Gothic UI Light" panose="020B0300000000000000" pitchFamily="34" charset="-128"/>
                <a:ea typeface="Yu Gothic UI Light" panose="020B0300000000000000" pitchFamily="34" charset="-128"/>
              </a:rPr>
              <a:t>Un estudio preliminar para una campaña de ecología </a:t>
            </a:r>
          </a:p>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lang="es-ES" sz="2800" dirty="0">
                <a:solidFill>
                  <a:schemeClr val="bg1"/>
                </a:solidFill>
                <a:latin typeface="Yu Gothic UI Light" panose="020B0300000000000000" pitchFamily="34" charset="-128"/>
                <a:ea typeface="Yu Gothic UI Light" panose="020B0300000000000000" pitchFamily="34" charset="-128"/>
              </a:rPr>
              <a:t>terrestre en la selva tropical de la NASA</a:t>
            </a:r>
            <a:endParaRPr kumimoji="0" lang="en-US" sz="2800" b="0" i="0" u="none" strike="noStrike" kern="0" cap="none" spc="0" normalizeH="0" baseline="0" noProof="0" dirty="0">
              <a:ln>
                <a:noFill/>
              </a:ln>
              <a:solidFill>
                <a:schemeClr val="bg1"/>
              </a:solidFill>
              <a:effectLst/>
              <a:uLnTx/>
              <a:uFillTx/>
              <a:latin typeface="Yu Gothic UI Light" panose="020B0300000000000000" pitchFamily="34" charset="-128"/>
              <a:ea typeface="Yu Gothic UI Light" panose="020B0300000000000000" pitchFamily="34" charset="-128"/>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endPar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lang="en-US" sz="1600" kern="0" dirty="0">
                <a:solidFill>
                  <a:srgbClr val="FFFFFF"/>
                </a:solidFill>
                <a:latin typeface="Yu Gothic UI Light" panose="020B0300000000000000" pitchFamily="34" charset="-128"/>
                <a:ea typeface="Yu Gothic UI Light" panose="020B0300000000000000" pitchFamily="34" charset="-128"/>
                <a:cs typeface="Arial"/>
                <a:sym typeface="Arial"/>
              </a:rPr>
              <a:t>Elsa Ordway, PANGEA PI</a:t>
            </a:r>
          </a:p>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1600" b="0" i="0" u="none" strike="noStrike" kern="0" cap="none" spc="0" normalizeH="0" baseline="0" noProof="0" dirty="0">
                <a:ln>
                  <a:noFill/>
                </a:ln>
                <a:solidFill>
                  <a:schemeClr val="bg1"/>
                </a:solidFill>
                <a:effectLst/>
                <a:uLnTx/>
                <a:uFillTx/>
                <a:latin typeface="Yu Gothic UI Light" panose="020B0300000000000000" pitchFamily="34" charset="-128"/>
                <a:ea typeface="Yu Gothic UI Light" panose="020B0300000000000000" pitchFamily="34" charset="-128"/>
                <a:cs typeface="Arial"/>
                <a:sym typeface="Arial"/>
              </a:rPr>
              <a:t>BCI 100 – </a:t>
            </a:r>
            <a:r>
              <a:rPr lang="en-US" sz="1600" kern="0" dirty="0">
                <a:solidFill>
                  <a:schemeClr val="bg1"/>
                </a:solidFill>
                <a:latin typeface="Yu Gothic UI Light" panose="020B0300000000000000" pitchFamily="34" charset="-128"/>
                <a:ea typeface="Yu Gothic UI Light" panose="020B0300000000000000" pitchFamily="34" charset="-128"/>
                <a:cs typeface="Arial"/>
                <a:sym typeface="Arial"/>
              </a:rPr>
              <a:t>June 20, 2024</a:t>
            </a:r>
            <a:endParaRPr kumimoji="0" lang="en-US" sz="1600" b="0" i="0" u="none" strike="noStrike" kern="0" cap="none" spc="0" normalizeH="0" baseline="0" noProof="0" dirty="0">
              <a:ln>
                <a:noFill/>
              </a:ln>
              <a:solidFill>
                <a:schemeClr val="bg1"/>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12" name="Picture 11" descr="A logo with a red swoosh and white text&#10;&#10;Description automatically generated">
            <a:extLst>
              <a:ext uri="{FF2B5EF4-FFF2-40B4-BE49-F238E27FC236}">
                <a16:creationId xmlns:a16="http://schemas.microsoft.com/office/drawing/2014/main" id="{D1BBF240-4332-C8DC-8A4E-B2C80CC1D5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16860" y="5067993"/>
            <a:ext cx="1990969" cy="1664967"/>
          </a:xfrm>
          <a:prstGeom prst="rect">
            <a:avLst/>
          </a:prstGeom>
        </p:spPr>
      </p:pic>
      <p:pic>
        <p:nvPicPr>
          <p:cNvPr id="10" name="Picture 9" descr="A blue and white logo&#10;&#10;Description automatically generated">
            <a:extLst>
              <a:ext uri="{FF2B5EF4-FFF2-40B4-BE49-F238E27FC236}">
                <a16:creationId xmlns:a16="http://schemas.microsoft.com/office/drawing/2014/main" id="{CBC10EB2-0F22-5762-AD52-E2231BA90B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75316" y="5110987"/>
            <a:ext cx="1475016" cy="147501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3"/>
          <p:cNvSpPr txBox="1"/>
          <p:nvPr/>
        </p:nvSpPr>
        <p:spPr>
          <a:xfrm>
            <a:off x="703664" y="781261"/>
            <a:ext cx="10659050" cy="763600"/>
          </a:xfrm>
          <a:prstGeom prst="rect">
            <a:avLst/>
          </a:prstGeom>
          <a:noFill/>
          <a:ln>
            <a:noFill/>
          </a:ln>
        </p:spPr>
        <p:txBody>
          <a:bodyPr spcFirstLastPara="1" wrap="square" lIns="121900" tIns="121900" rIns="121900" bIns="1219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40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Leadership Team | </a:t>
            </a:r>
            <a:r>
              <a:rPr kumimoji="0" lang="en-US" sz="4000" b="0" i="0" u="none"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Equipo</a:t>
            </a:r>
            <a:r>
              <a:rPr kumimoji="0" lang="en-US" sz="40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 de </a:t>
            </a:r>
            <a:r>
              <a:rPr kumimoji="0" lang="en-US" sz="4000" b="0" i="0" u="none"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liderazgo</a:t>
            </a:r>
            <a:endParaRPr kumimoji="0" sz="105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240" name="Google Shape;240;p3"/>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241" name="Google Shape;241;p3"/>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242" name="Google Shape;242;p3"/>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NASA Terrestrial Ecology Field Campaign Scoping Study</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250" name="Google Shape;250;p3"/>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5379739" y="3961861"/>
            <a:ext cx="6340389" cy="1600339"/>
          </a:xfrm>
          <a:prstGeom prst="rect">
            <a:avLst/>
          </a:prstGeom>
          <a:noFill/>
          <a:ln>
            <a:noFill/>
          </a:ln>
        </p:spPr>
      </p:pic>
      <p:sp>
        <p:nvSpPr>
          <p:cNvPr id="251" name="Google Shape;251;p3"/>
          <p:cNvSpPr txBox="1"/>
          <p:nvPr/>
        </p:nvSpPr>
        <p:spPr>
          <a:xfrm>
            <a:off x="2304445" y="3479828"/>
            <a:ext cx="1288996" cy="43084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Adia Bey</a:t>
            </a:r>
          </a:p>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NASA Goddard</a:t>
            </a:r>
            <a:endParaRPr kumimoji="0" sz="11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52" name="Google Shape;252;p3"/>
          <p:cNvSpPr txBox="1"/>
          <p:nvPr/>
        </p:nvSpPr>
        <p:spPr>
          <a:xfrm>
            <a:off x="3875742" y="3484203"/>
            <a:ext cx="1288996" cy="43084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Dana Chadwick JPL</a:t>
            </a:r>
            <a:endParaRPr kumimoji="0" lang="en-US" sz="11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53" name="Google Shape;253;p3"/>
          <p:cNvSpPr txBox="1"/>
          <p:nvPr/>
        </p:nvSpPr>
        <p:spPr>
          <a:xfrm>
            <a:off x="5536042" y="3485119"/>
            <a:ext cx="1288996" cy="43084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Lola </a:t>
            </a:r>
            <a:r>
              <a:rPr kumimoji="0" lang="en-US" sz="1100" b="0" i="0" u="none" strike="noStrike" kern="0" cap="none" spc="0" normalizeH="0" baseline="0" noProof="0" dirty="0" err="1">
                <a:ln>
                  <a:noFill/>
                </a:ln>
                <a:solidFill>
                  <a:srgbClr val="FFFFFF"/>
                </a:solidFill>
                <a:effectLst/>
                <a:uLnTx/>
                <a:uFillTx/>
                <a:latin typeface="Arial"/>
                <a:ea typeface="Arial"/>
                <a:cs typeface="Arial"/>
                <a:sym typeface="Arial"/>
              </a:rPr>
              <a:t>Fatoyinbo</a:t>
            </a:r>
            <a:endParaRPr kumimoji="0" lang="en-US" sz="12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NASA Goddard</a:t>
            </a:r>
            <a:endParaRPr kumimoji="0" lang="en-US" sz="11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54" name="Google Shape;254;p3"/>
          <p:cNvSpPr txBox="1"/>
          <p:nvPr/>
        </p:nvSpPr>
        <p:spPr>
          <a:xfrm>
            <a:off x="7011527" y="3494202"/>
            <a:ext cx="1288996" cy="43084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António Ferraz</a:t>
            </a:r>
            <a:endParaRPr kumimoji="0" lang="en-US" sz="12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UCLA / JPL</a:t>
            </a:r>
            <a:endParaRPr kumimoji="0" lang="en-US" sz="11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55" name="Google Shape;255;p3"/>
          <p:cNvSpPr txBox="1"/>
          <p:nvPr/>
        </p:nvSpPr>
        <p:spPr>
          <a:xfrm>
            <a:off x="8664684" y="3474538"/>
            <a:ext cx="1288996" cy="43084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Peter Griffith</a:t>
            </a:r>
            <a:endParaRPr kumimoji="0" lang="en-US" sz="12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NASA Goddard</a:t>
            </a:r>
            <a:endParaRPr kumimoji="0" lang="en-US" sz="1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56" name="Google Shape;256;p3"/>
          <p:cNvSpPr txBox="1"/>
          <p:nvPr/>
        </p:nvSpPr>
        <p:spPr>
          <a:xfrm>
            <a:off x="10317841" y="3468403"/>
            <a:ext cx="1288996" cy="43084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Michael Keller</a:t>
            </a:r>
          </a:p>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USFS</a:t>
            </a:r>
            <a:endParaRPr kumimoji="0" lang="en-US" sz="1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57" name="Google Shape;257;p3"/>
          <p:cNvSpPr txBox="1"/>
          <p:nvPr/>
        </p:nvSpPr>
        <p:spPr>
          <a:xfrm>
            <a:off x="3904645" y="5482764"/>
            <a:ext cx="1288996" cy="43084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Elsa Ordway (PI)</a:t>
            </a:r>
            <a:endParaRPr kumimoji="0" sz="1100" b="0"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UCLA</a:t>
            </a:r>
            <a:endParaRPr kumimoji="0" sz="11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59" name="Google Shape;259;p3"/>
          <p:cNvSpPr txBox="1"/>
          <p:nvPr/>
        </p:nvSpPr>
        <p:spPr>
          <a:xfrm>
            <a:off x="5480114" y="5482763"/>
            <a:ext cx="1288996" cy="43084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a:ln>
                  <a:noFill/>
                </a:ln>
                <a:solidFill>
                  <a:srgbClr val="FFFFFF"/>
                </a:solidFill>
                <a:effectLst/>
                <a:uLnTx/>
                <a:uFillTx/>
                <a:latin typeface="Arial"/>
                <a:ea typeface="Arial"/>
                <a:cs typeface="Arial"/>
                <a:sym typeface="Arial"/>
              </a:rPr>
              <a:t>Fabian Schneider</a:t>
            </a:r>
            <a:br>
              <a:rPr kumimoji="0" lang="en-US" sz="1100" b="0" i="0" u="none" strike="noStrike" kern="0" cap="none" spc="0" normalizeH="0" baseline="0" noProof="0">
                <a:ln>
                  <a:noFill/>
                </a:ln>
                <a:solidFill>
                  <a:srgbClr val="FFFFFF"/>
                </a:solidFill>
                <a:effectLst/>
                <a:uLnTx/>
                <a:uFillTx/>
                <a:latin typeface="Arial"/>
                <a:ea typeface="Arial"/>
                <a:cs typeface="Arial"/>
                <a:sym typeface="Arial"/>
              </a:rPr>
            </a:br>
            <a:r>
              <a:rPr kumimoji="0" lang="en-US" sz="1100" b="0" i="0" u="none" strike="noStrike" kern="0" cap="none" spc="0" normalizeH="0" baseline="0" noProof="0">
                <a:ln>
                  <a:noFill/>
                </a:ln>
                <a:solidFill>
                  <a:srgbClr val="FFFFFF"/>
                </a:solidFill>
                <a:effectLst/>
                <a:uLnTx/>
                <a:uFillTx/>
                <a:latin typeface="Arial"/>
                <a:ea typeface="Arial"/>
                <a:cs typeface="Arial"/>
                <a:sym typeface="Arial"/>
              </a:rPr>
              <a:t>JPL</a:t>
            </a:r>
            <a:endParaRPr kumimoji="0" sz="11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60" name="Google Shape;260;p3"/>
          <p:cNvSpPr txBox="1"/>
          <p:nvPr/>
        </p:nvSpPr>
        <p:spPr>
          <a:xfrm>
            <a:off x="6950523" y="5482763"/>
            <a:ext cx="1580198" cy="43084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a:ln>
                  <a:noFill/>
                </a:ln>
                <a:solidFill>
                  <a:srgbClr val="FFFFFF"/>
                </a:solidFill>
                <a:effectLst/>
                <a:uLnTx/>
                <a:uFillTx/>
                <a:latin typeface="Arial"/>
                <a:ea typeface="Arial"/>
                <a:cs typeface="Arial"/>
                <a:sym typeface="Arial"/>
              </a:rPr>
              <a:t>Bonaventure Sonké</a:t>
            </a:r>
            <a:endParaRPr kumimoji="0" sz="1100" b="0" i="0" u="none" strike="noStrike" kern="0" cap="none" spc="0" normalizeH="0" baseline="0" noProof="0">
              <a:ln>
                <a:noFill/>
              </a:ln>
              <a:solidFill>
                <a:srgbClr val="FFFFF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a:ln>
                  <a:noFill/>
                </a:ln>
                <a:solidFill>
                  <a:srgbClr val="FFFFFF"/>
                </a:solidFill>
                <a:effectLst/>
                <a:uLnTx/>
                <a:uFillTx/>
                <a:latin typeface="Arial"/>
                <a:ea typeface="Arial"/>
                <a:cs typeface="Arial"/>
                <a:sym typeface="Arial"/>
              </a:rPr>
              <a:t>Univ. of Yaoundé I</a:t>
            </a:r>
            <a:endParaRPr kumimoji="0" sz="11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61" name="Google Shape;261;p3"/>
          <p:cNvSpPr txBox="1"/>
          <p:nvPr/>
        </p:nvSpPr>
        <p:spPr>
          <a:xfrm>
            <a:off x="8712134" y="5482763"/>
            <a:ext cx="1288996" cy="43084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a:ln>
                  <a:noFill/>
                </a:ln>
                <a:solidFill>
                  <a:srgbClr val="FFFFFF"/>
                </a:solidFill>
                <a:effectLst/>
                <a:uLnTx/>
                <a:uFillTx/>
                <a:latin typeface="Arial"/>
                <a:ea typeface="Arial"/>
                <a:cs typeface="Arial"/>
                <a:sym typeface="Arial"/>
              </a:rPr>
              <a:t>Hannah Stouter</a:t>
            </a:r>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a:ln>
                  <a:noFill/>
                </a:ln>
                <a:solidFill>
                  <a:srgbClr val="FFFFFF"/>
                </a:solidFill>
                <a:effectLst/>
                <a:uLnTx/>
                <a:uFillTx/>
                <a:latin typeface="Arial"/>
                <a:ea typeface="Arial"/>
                <a:cs typeface="Arial"/>
                <a:sym typeface="Arial"/>
              </a:rPr>
              <a:t>UCLA</a:t>
            </a:r>
            <a:endParaRPr kumimoji="0" sz="11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62" name="Google Shape;262;p3"/>
          <p:cNvSpPr txBox="1"/>
          <p:nvPr/>
        </p:nvSpPr>
        <p:spPr>
          <a:xfrm>
            <a:off x="10261195" y="5482763"/>
            <a:ext cx="1402287" cy="43084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a:ln>
                  <a:noFill/>
                </a:ln>
                <a:solidFill>
                  <a:srgbClr val="FFFFFF"/>
                </a:solidFill>
                <a:effectLst/>
                <a:uLnTx/>
                <a:uFillTx/>
                <a:latin typeface="Arial"/>
                <a:ea typeface="Arial"/>
                <a:cs typeface="Arial"/>
                <a:sym typeface="Arial"/>
              </a:rPr>
              <a:t>Xiangming Xiao</a:t>
            </a:r>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a:ln>
                  <a:noFill/>
                </a:ln>
                <a:solidFill>
                  <a:srgbClr val="FFFFFF"/>
                </a:solidFill>
                <a:effectLst/>
                <a:uLnTx/>
                <a:uFillTx/>
                <a:latin typeface="Arial"/>
                <a:ea typeface="Arial"/>
                <a:cs typeface="Arial"/>
                <a:sym typeface="Arial"/>
              </a:rPr>
              <a:t>Univ. of Oklahoma</a:t>
            </a:r>
            <a:endParaRPr kumimoji="0" sz="1100"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6" name="Group 5">
            <a:extLst>
              <a:ext uri="{FF2B5EF4-FFF2-40B4-BE49-F238E27FC236}">
                <a16:creationId xmlns:a16="http://schemas.microsoft.com/office/drawing/2014/main" id="{8AD42E75-A749-E186-EF42-A7391FD66F8D}"/>
              </a:ext>
            </a:extLst>
          </p:cNvPr>
          <p:cNvGrpSpPr/>
          <p:nvPr/>
        </p:nvGrpSpPr>
        <p:grpSpPr>
          <a:xfrm>
            <a:off x="3761251" y="1951170"/>
            <a:ext cx="8033554" cy="1617508"/>
            <a:chOff x="2150165" y="1951170"/>
            <a:chExt cx="8033554" cy="1617508"/>
          </a:xfrm>
        </p:grpSpPr>
        <p:grpSp>
          <p:nvGrpSpPr>
            <p:cNvPr id="245" name="Google Shape;245;p3"/>
            <p:cNvGrpSpPr/>
            <p:nvPr/>
          </p:nvGrpSpPr>
          <p:grpSpPr>
            <a:xfrm>
              <a:off x="2150165" y="1951170"/>
              <a:ext cx="8033554" cy="1617508"/>
              <a:chOff x="1331455" y="1488717"/>
              <a:chExt cx="8033554" cy="1617508"/>
            </a:xfrm>
          </p:grpSpPr>
          <p:pic>
            <p:nvPicPr>
              <p:cNvPr id="246" name="Google Shape;246;p3"/>
              <p:cNvPicPr preferRelativeResize="0"/>
              <p:nvPr/>
            </p:nvPicPr>
            <p:blipFill rotWithShape="1">
              <a:blip r:embed="rId6">
                <a:alphaModFix/>
                <a:extLst>
                  <a:ext uri="{28A0092B-C50C-407E-A947-70E740481C1C}">
                    <a14:useLocalDpi xmlns:a14="http://schemas.microsoft.com/office/drawing/2010/main"/>
                  </a:ext>
                </a:extLst>
              </a:blip>
              <a:srcRect/>
              <a:stretch/>
            </p:blipFill>
            <p:spPr>
              <a:xfrm>
                <a:off x="1331455" y="1488717"/>
                <a:ext cx="4720977" cy="1617508"/>
              </a:xfrm>
              <a:prstGeom prst="rect">
                <a:avLst/>
              </a:prstGeom>
              <a:noFill/>
              <a:ln>
                <a:noFill/>
              </a:ln>
            </p:spPr>
          </p:pic>
          <p:pic>
            <p:nvPicPr>
              <p:cNvPr id="247" name="Google Shape;247;p3"/>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7747909" y="1569549"/>
                <a:ext cx="1617100" cy="1536676"/>
              </a:xfrm>
              <a:prstGeom prst="rect">
                <a:avLst/>
              </a:prstGeom>
              <a:noFill/>
              <a:ln>
                <a:noFill/>
              </a:ln>
            </p:spPr>
          </p:pic>
        </p:grpSp>
        <p:pic>
          <p:nvPicPr>
            <p:cNvPr id="263" name="Google Shape;263;p3" descr="A person wearing a hat and sunglasses&#10;&#10;Description automatically generated"/>
            <p:cNvPicPr preferRelativeResize="0"/>
            <p:nvPr/>
          </p:nvPicPr>
          <p:blipFill rotWithShape="1">
            <a:blip r:embed="rId8">
              <a:alphaModFix/>
              <a:extLst>
                <a:ext uri="{28A0092B-C50C-407E-A947-70E740481C1C}">
                  <a14:useLocalDpi xmlns:a14="http://schemas.microsoft.com/office/drawing/2010/main"/>
                </a:ext>
              </a:extLst>
            </a:blip>
            <a:srcRect/>
            <a:stretch/>
          </p:blipFill>
          <p:spPr>
            <a:xfrm>
              <a:off x="7035356" y="2056123"/>
              <a:ext cx="1399289" cy="1418597"/>
            </a:xfrm>
            <a:prstGeom prst="rect">
              <a:avLst/>
            </a:prstGeom>
            <a:noFill/>
            <a:ln>
              <a:noFill/>
            </a:ln>
          </p:spPr>
        </p:pic>
      </p:grpSp>
      <p:sp>
        <p:nvSpPr>
          <p:cNvPr id="264" name="Google Shape;264;p3"/>
          <p:cNvSpPr txBox="1"/>
          <p:nvPr/>
        </p:nvSpPr>
        <p:spPr>
          <a:xfrm>
            <a:off x="730822" y="3479828"/>
            <a:ext cx="1288996" cy="43084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a:ln>
                  <a:noFill/>
                </a:ln>
                <a:solidFill>
                  <a:srgbClr val="FFFFFF"/>
                </a:solidFill>
                <a:effectLst/>
                <a:uLnTx/>
                <a:uFillTx/>
                <a:latin typeface="Arial"/>
                <a:ea typeface="Arial"/>
                <a:cs typeface="Arial"/>
                <a:sym typeface="Arial"/>
              </a:rPr>
              <a:t>Isaac Aguilar</a:t>
            </a:r>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a:ln>
                  <a:noFill/>
                </a:ln>
                <a:solidFill>
                  <a:srgbClr val="FFFFFF"/>
                </a:solidFill>
                <a:effectLst/>
                <a:uLnTx/>
                <a:uFillTx/>
                <a:latin typeface="Arial"/>
                <a:ea typeface="Arial"/>
                <a:cs typeface="Arial"/>
                <a:sym typeface="Arial"/>
              </a:rPr>
              <a:t>UCLA</a:t>
            </a:r>
            <a:endParaRPr kumimoji="0" sz="11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66" name="Google Shape;266;p3"/>
          <p:cNvSpPr txBox="1"/>
          <p:nvPr/>
        </p:nvSpPr>
        <p:spPr>
          <a:xfrm>
            <a:off x="2323807" y="5484130"/>
            <a:ext cx="1288996" cy="43084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Chip Miller</a:t>
            </a: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JPL</a:t>
            </a:r>
            <a:endParaRPr kumimoji="0" sz="11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267" name="Google Shape;267;p3"/>
          <p:cNvPicPr preferRelativeResize="0"/>
          <p:nvPr/>
        </p:nvPicPr>
        <p:blipFill rotWithShape="1">
          <a:blip r:embed="rId9">
            <a:alphaModFix/>
            <a:extLst>
              <a:ext uri="{28A0092B-C50C-407E-A947-70E740481C1C}">
                <a14:useLocalDpi xmlns:a14="http://schemas.microsoft.com/office/drawing/2010/main"/>
              </a:ext>
            </a:extLst>
          </a:blip>
          <a:srcRect/>
          <a:stretch/>
        </p:blipFill>
        <p:spPr>
          <a:xfrm>
            <a:off x="2164273" y="4007772"/>
            <a:ext cx="1497952" cy="1536676"/>
          </a:xfrm>
          <a:prstGeom prst="rect">
            <a:avLst/>
          </a:prstGeom>
          <a:noFill/>
          <a:ln>
            <a:noFill/>
          </a:ln>
        </p:spPr>
      </p:pic>
      <p:pic>
        <p:nvPicPr>
          <p:cNvPr id="268" name="Google Shape;268;p3" descr="A person smiling at the camera&#10;&#10;Description automatically generated"/>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3809516" y="4038675"/>
            <a:ext cx="1431475" cy="1431475"/>
          </a:xfrm>
          <a:prstGeom prst="rect">
            <a:avLst/>
          </a:prstGeom>
          <a:noFill/>
          <a:ln>
            <a:noFill/>
          </a:ln>
        </p:spPr>
      </p:pic>
      <p:pic>
        <p:nvPicPr>
          <p:cNvPr id="4" name="Google Shape;247;p3">
            <a:extLst>
              <a:ext uri="{FF2B5EF4-FFF2-40B4-BE49-F238E27FC236}">
                <a16:creationId xmlns:a16="http://schemas.microsoft.com/office/drawing/2014/main" id="{79A6CB93-C4C7-3789-BEB4-333481FCBD52}"/>
              </a:ext>
            </a:extLst>
          </p:cNvPr>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562079" y="4014638"/>
            <a:ext cx="1585430" cy="1536676"/>
          </a:xfrm>
          <a:prstGeom prst="rect">
            <a:avLst/>
          </a:prstGeom>
          <a:noFill/>
          <a:ln>
            <a:noFill/>
          </a:ln>
        </p:spPr>
      </p:pic>
      <p:sp>
        <p:nvSpPr>
          <p:cNvPr id="5" name="Google Shape;256;p3">
            <a:extLst>
              <a:ext uri="{FF2B5EF4-FFF2-40B4-BE49-F238E27FC236}">
                <a16:creationId xmlns:a16="http://schemas.microsoft.com/office/drawing/2014/main" id="{7EAB8BA7-8084-2963-02B5-E1AE7F27D183}"/>
              </a:ext>
            </a:extLst>
          </p:cNvPr>
          <p:cNvSpPr txBox="1"/>
          <p:nvPr/>
        </p:nvSpPr>
        <p:spPr>
          <a:xfrm>
            <a:off x="710296" y="5482762"/>
            <a:ext cx="1288996" cy="43084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Junjie Liu</a:t>
            </a: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r>
              <a:rPr kumimoji="0" lang="en-US" sz="1100" b="0" i="0" u="none" strike="noStrike" kern="0" cap="none" spc="0" normalizeH="0" baseline="0" noProof="0" dirty="0">
                <a:ln>
                  <a:noFill/>
                </a:ln>
                <a:solidFill>
                  <a:srgbClr val="FFFFFF"/>
                </a:solidFill>
                <a:effectLst/>
                <a:uLnTx/>
                <a:uFillTx/>
                <a:latin typeface="Arial"/>
                <a:ea typeface="Arial"/>
                <a:cs typeface="Arial"/>
                <a:sym typeface="Arial"/>
              </a:rPr>
              <a:t>JPL</a:t>
            </a:r>
            <a:endParaRPr kumimoji="0" sz="11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0" name="Picture 9" descr="A person smiling at camera&#10;&#10;Description automatically generated">
            <a:extLst>
              <a:ext uri="{FF2B5EF4-FFF2-40B4-BE49-F238E27FC236}">
                <a16:creationId xmlns:a16="http://schemas.microsoft.com/office/drawing/2014/main" id="{4ACBA26F-63CF-269E-72AE-016E5E6353FC}"/>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265227" y="2032002"/>
            <a:ext cx="1396998" cy="1396998"/>
          </a:xfrm>
          <a:prstGeom prst="rect">
            <a:avLst/>
          </a:prstGeom>
        </p:spPr>
      </p:pic>
      <p:pic>
        <p:nvPicPr>
          <p:cNvPr id="12" name="Picture 11" descr="A person smiling at the camera&#10;&#10;Description automatically generated">
            <a:extLst>
              <a:ext uri="{FF2B5EF4-FFF2-40B4-BE49-F238E27FC236}">
                <a16:creationId xmlns:a16="http://schemas.microsoft.com/office/drawing/2014/main" id="{37766CC5-B414-5B97-91C6-A688089CE35A}"/>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644204" y="2013587"/>
            <a:ext cx="1396998" cy="1420502"/>
          </a:xfrm>
          <a:prstGeom prst="rect">
            <a:avLst/>
          </a:prstGeom>
        </p:spPr>
      </p:pic>
      <p:pic>
        <p:nvPicPr>
          <p:cNvPr id="7" name="Picture 6" descr="A logo with a red swoosh and white text&#10;&#10;Description automatically generated">
            <a:extLst>
              <a:ext uri="{FF2B5EF4-FFF2-40B4-BE49-F238E27FC236}">
                <a16:creationId xmlns:a16="http://schemas.microsoft.com/office/drawing/2014/main" id="{AE0F3098-EBF4-5941-EEA7-3858F6456EB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75687" y="5942548"/>
            <a:ext cx="1055954" cy="883052"/>
          </a:xfrm>
          <a:prstGeom prst="rect">
            <a:avLst/>
          </a:prstGeom>
        </p:spPr>
      </p:pic>
      <p:pic>
        <p:nvPicPr>
          <p:cNvPr id="8" name="Picture 7" descr="A blue and white logo&#10;&#10;Description automatically generated">
            <a:extLst>
              <a:ext uri="{FF2B5EF4-FFF2-40B4-BE49-F238E27FC236}">
                <a16:creationId xmlns:a16="http://schemas.microsoft.com/office/drawing/2014/main" id="{F243DFB0-26B3-E7C7-4F63-CCFFFDBA40E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186206" y="5965009"/>
            <a:ext cx="830107" cy="830107"/>
          </a:xfrm>
          <a:prstGeom prst="rect">
            <a:avLst/>
          </a:prstGeom>
        </p:spPr>
      </p:pic>
    </p:spTree>
    <p:extLst>
      <p:ext uri="{BB962C8B-B14F-4D97-AF65-F5344CB8AC3E}">
        <p14:creationId xmlns:p14="http://schemas.microsoft.com/office/powerpoint/2010/main" val="2514616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grpSp>
        <p:nvGrpSpPr>
          <p:cNvPr id="2" name="Group 1">
            <a:extLst>
              <a:ext uri="{FF2B5EF4-FFF2-40B4-BE49-F238E27FC236}">
                <a16:creationId xmlns:a16="http://schemas.microsoft.com/office/drawing/2014/main" id="{E11F28CC-8E4B-8DA3-6329-DA5E9E22FC7D}"/>
              </a:ext>
            </a:extLst>
          </p:cNvPr>
          <p:cNvGrpSpPr/>
          <p:nvPr/>
        </p:nvGrpSpPr>
        <p:grpSpPr>
          <a:xfrm>
            <a:off x="0" y="0"/>
            <a:ext cx="12192000" cy="6858000"/>
            <a:chOff x="0" y="0"/>
            <a:chExt cx="12192000" cy="6858000"/>
          </a:xfrm>
        </p:grpSpPr>
        <p:pic>
          <p:nvPicPr>
            <p:cNvPr id="526" name="Google Shape;526;p18"/>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527" name="Google Shape;527;p18"/>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528" name="Google Shape;528;p18"/>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NASA Terrestrial Ecology Field Campaign Scoping Study</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grpSp>
      <p:sp>
        <p:nvSpPr>
          <p:cNvPr id="531" name="Google Shape;531;p18"/>
          <p:cNvSpPr txBox="1"/>
          <p:nvPr/>
        </p:nvSpPr>
        <p:spPr>
          <a:xfrm>
            <a:off x="415599" y="782708"/>
            <a:ext cx="11360800" cy="763600"/>
          </a:xfrm>
          <a:prstGeom prst="rect">
            <a:avLst/>
          </a:prstGeom>
          <a:noFill/>
          <a:ln>
            <a:noFill/>
          </a:ln>
        </p:spPr>
        <p:txBody>
          <a:bodyPr spcFirstLastPara="1" wrap="square" lIns="121900" tIns="121900" rIns="121900" bIns="1219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990"/>
              <a:buFont typeface="Arial"/>
              <a:buNone/>
              <a:tabLst/>
              <a:defRPr/>
            </a:pPr>
            <a:r>
              <a:rPr kumimoji="0" lang="es-ES" sz="40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Las campañas de campo de ecología terrestre </a:t>
            </a:r>
          </a:p>
          <a:p>
            <a:pPr marL="0" marR="0" lvl="0" indent="0" algn="ctr" defTabSz="914400" rtl="0" eaLnBrk="1" fontAlgn="auto" latinLnBrk="0" hangingPunct="1">
              <a:lnSpc>
                <a:spcPct val="100000"/>
              </a:lnSpc>
              <a:spcBef>
                <a:spcPts val="0"/>
              </a:spcBef>
              <a:spcAft>
                <a:spcPts val="0"/>
              </a:spcAft>
              <a:buClr>
                <a:srgbClr val="000000"/>
              </a:buClr>
              <a:buSzPts val="990"/>
              <a:buFont typeface="Arial"/>
              <a:buNone/>
              <a:tabLst/>
              <a:defRPr/>
            </a:pPr>
            <a:r>
              <a:rPr kumimoji="0" lang="es-ES" sz="40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de la NASA están destinadas a:</a:t>
            </a:r>
            <a:endParaRPr kumimoji="0" lang="en-US" sz="40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532" name="Google Shape;532;p18"/>
          <p:cNvSpPr txBox="1"/>
          <p:nvPr/>
        </p:nvSpPr>
        <p:spPr>
          <a:xfrm>
            <a:off x="875526" y="2276191"/>
            <a:ext cx="5459960" cy="3831778"/>
          </a:xfrm>
          <a:prstGeom prst="rect">
            <a:avLst/>
          </a:prstGeom>
          <a:noFill/>
          <a:ln>
            <a:noFill/>
          </a:ln>
        </p:spPr>
        <p:txBody>
          <a:bodyPr spcFirstLastPara="1" wrap="square" lIns="91425" tIns="45700" rIns="91425" bIns="45700" anchor="t" anchorCtr="0">
            <a:spAutoFit/>
          </a:bodyPr>
          <a:lstStyle/>
          <a:p>
            <a:pPr marL="342891" marR="0" lvl="0" indent="-342891" algn="l" defTabSz="914400" rtl="0" eaLnBrk="1" fontAlgn="auto" latinLnBrk="0" hangingPunct="1">
              <a:spcBef>
                <a:spcPts val="600"/>
              </a:spcBef>
              <a:spcAft>
                <a:spcPts val="1200"/>
              </a:spcAft>
              <a:buClr>
                <a:srgbClr val="FFFFFF"/>
              </a:buClr>
              <a:buSzPts val="2000"/>
              <a:buFont typeface="Arial"/>
              <a:buAutoNum type="alphaLcParenR"/>
              <a:tabLst/>
              <a:defRPr/>
            </a:pP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Answer </a:t>
            </a:r>
            <a:r>
              <a:rPr kumimoji="0" lang="en-US" b="1" i="0" u="none" strike="noStrike" kern="0" cap="none" spc="0" normalizeH="0" baseline="0" noProof="0" dirty="0">
                <a:ln>
                  <a:noFill/>
                </a:ln>
                <a:solidFill>
                  <a:srgbClr val="FFFFFF"/>
                </a:solidFill>
                <a:effectLst/>
                <a:uLnTx/>
                <a:uFillTx/>
                <a:latin typeface="Calibri" panose="020F0502020204030204" pitchFamily="34" charset="0"/>
                <a:ea typeface="Yu Gothic UI Light" panose="020B0300000000000000" pitchFamily="34" charset="-128"/>
                <a:cs typeface="Calibri" panose="020F0502020204030204" pitchFamily="34" charset="0"/>
                <a:sym typeface="Arial"/>
              </a:rPr>
              <a:t>big science questions </a:t>
            </a: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targeted on </a:t>
            </a:r>
            <a:r>
              <a:rPr kumimoji="0" lang="en-US" b="1" i="0" u="none" strike="noStrike" kern="0" cap="none" spc="0" normalizeH="0" baseline="0" noProof="0" dirty="0">
                <a:ln>
                  <a:noFill/>
                </a:ln>
                <a:solidFill>
                  <a:srgbClr val="FFFFFF"/>
                </a:solidFill>
                <a:effectLst/>
                <a:uLnTx/>
                <a:uFillTx/>
                <a:latin typeface="Calibri" panose="020F0502020204030204" pitchFamily="34" charset="0"/>
                <a:ea typeface="Yu Gothic UI Light" panose="020B0300000000000000" pitchFamily="34" charset="-128"/>
                <a:cs typeface="Calibri" panose="020F0502020204030204" pitchFamily="34" charset="0"/>
                <a:sym typeface="Arial"/>
              </a:rPr>
              <a:t>important regions or biomes</a:t>
            </a: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 </a:t>
            </a:r>
            <a:endParaRPr kumimoji="0" sz="16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a:p>
            <a:pPr marL="342891" marR="0" lvl="0" indent="-342891" algn="l" defTabSz="914400" rtl="0" eaLnBrk="1" fontAlgn="auto" latinLnBrk="0" hangingPunct="1">
              <a:spcBef>
                <a:spcPts val="600"/>
              </a:spcBef>
              <a:spcAft>
                <a:spcPts val="1200"/>
              </a:spcAft>
              <a:buClr>
                <a:srgbClr val="FFFFFF"/>
              </a:buClr>
              <a:buSzPts val="2000"/>
              <a:buFont typeface="Arial"/>
              <a:buAutoNum type="alphaLcParenR"/>
              <a:tabLst/>
              <a:defRPr/>
            </a:pP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Enable </a:t>
            </a:r>
            <a:r>
              <a:rPr kumimoji="0" lang="en-US" b="1" i="0" u="none" strike="noStrike" kern="0" cap="none" spc="0" normalizeH="0" baseline="0" noProof="0" dirty="0">
                <a:ln>
                  <a:noFill/>
                </a:ln>
                <a:solidFill>
                  <a:srgbClr val="FFFFFF"/>
                </a:solidFill>
                <a:effectLst/>
                <a:uLnTx/>
                <a:uFillTx/>
                <a:latin typeface="Calibri" panose="020F0502020204030204" pitchFamily="34" charset="0"/>
                <a:ea typeface="Yu Gothic UI Light" panose="020B0300000000000000" pitchFamily="34" charset="-128"/>
                <a:cs typeface="Calibri" panose="020F0502020204030204" pitchFamily="34" charset="0"/>
                <a:sym typeface="Arial"/>
              </a:rPr>
              <a:t>more effective interpretation and analysis of space-based measurements</a:t>
            </a: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 </a:t>
            </a:r>
            <a:endParaRPr kumimoji="0" sz="16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a:p>
            <a:pPr marL="342891" marR="0" lvl="0" indent="-342891" algn="l" defTabSz="914400" rtl="0" eaLnBrk="1" fontAlgn="auto" latinLnBrk="0" hangingPunct="1">
              <a:spcBef>
                <a:spcPts val="600"/>
              </a:spcBef>
              <a:spcAft>
                <a:spcPts val="1200"/>
              </a:spcAft>
              <a:buClr>
                <a:srgbClr val="FFFFFF"/>
              </a:buClr>
              <a:buSzPts val="2000"/>
              <a:buFont typeface="Arial"/>
              <a:buAutoNum type="alphaLcParenR"/>
              <a:tabLst/>
              <a:defRPr/>
            </a:pP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Foster </a:t>
            </a:r>
            <a:r>
              <a:rPr kumimoji="0" lang="en-US" b="1" i="0" u="none" strike="noStrike" kern="0" cap="none" spc="0" normalizeH="0" baseline="0" noProof="0" dirty="0">
                <a:ln>
                  <a:noFill/>
                </a:ln>
                <a:solidFill>
                  <a:srgbClr val="FFFFFF"/>
                </a:solidFill>
                <a:effectLst/>
                <a:uLnTx/>
                <a:uFillTx/>
                <a:latin typeface="Calibri" panose="020F0502020204030204" pitchFamily="34" charset="0"/>
                <a:ea typeface="Yu Gothic UI Light" panose="020B0300000000000000" pitchFamily="34" charset="-128"/>
                <a:cs typeface="Calibri" panose="020F0502020204030204" pitchFamily="34" charset="0"/>
                <a:sym typeface="Arial"/>
              </a:rPr>
              <a:t>collaborative interactions </a:t>
            </a: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and building </a:t>
            </a:r>
            <a:r>
              <a:rPr kumimoji="0" lang="en-US" b="1" i="0" u="none" strike="noStrike" kern="0" cap="none" spc="0" normalizeH="0" baseline="0" noProof="0" dirty="0">
                <a:ln>
                  <a:noFill/>
                </a:ln>
                <a:solidFill>
                  <a:srgbClr val="FFFFFF"/>
                </a:solidFill>
                <a:effectLst/>
                <a:uLnTx/>
                <a:uFillTx/>
                <a:latin typeface="Calibri" panose="020F0502020204030204" pitchFamily="34" charset="0"/>
                <a:ea typeface="Yu Gothic UI Light" panose="020B0300000000000000" pitchFamily="34" charset="-128"/>
                <a:cs typeface="Calibri" panose="020F0502020204030204" pitchFamily="34" charset="0"/>
                <a:sym typeface="Arial"/>
              </a:rPr>
              <a:t>new relationships </a:t>
            </a: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within the scientific community;</a:t>
            </a:r>
            <a:endParaRPr kumimoji="0" sz="16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a:p>
            <a:pPr marL="342891" marR="0" lvl="0" indent="-342891" algn="l" defTabSz="914400" rtl="0" eaLnBrk="1" fontAlgn="auto" latinLnBrk="0" hangingPunct="1">
              <a:spcBef>
                <a:spcPts val="600"/>
              </a:spcBef>
              <a:spcAft>
                <a:spcPts val="1200"/>
              </a:spcAft>
              <a:buClr>
                <a:srgbClr val="FFFFFF"/>
              </a:buClr>
              <a:buSzPts val="2000"/>
              <a:buFont typeface="Arial"/>
              <a:buAutoNum type="alphaLcParenR"/>
              <a:tabLst/>
              <a:defRPr/>
            </a:pP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Provide valuable opportunities for </a:t>
            </a:r>
            <a:r>
              <a:rPr kumimoji="0" lang="en-US" b="1" i="0" u="none" strike="noStrike" kern="0" cap="none" spc="0" normalizeH="0" baseline="0" noProof="0" dirty="0">
                <a:ln>
                  <a:noFill/>
                </a:ln>
                <a:solidFill>
                  <a:srgbClr val="FFFFFF"/>
                </a:solidFill>
                <a:effectLst/>
                <a:uLnTx/>
                <a:uFillTx/>
                <a:latin typeface="Calibri" panose="020F0502020204030204" pitchFamily="34" charset="0"/>
                <a:ea typeface="Yu Gothic UI Light" panose="020B0300000000000000" pitchFamily="34" charset="-128"/>
                <a:cs typeface="Calibri" panose="020F0502020204030204" pitchFamily="34" charset="0"/>
                <a:sym typeface="Arial"/>
              </a:rPr>
              <a:t>training and educating the next generation of scientists</a:t>
            </a: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 and </a:t>
            </a:r>
            <a:endParaRPr kumimoji="0" sz="16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a:p>
            <a:pPr marL="342891" marR="0" lvl="0" indent="-342891" algn="l" defTabSz="914400" rtl="0" eaLnBrk="1" fontAlgn="auto" latinLnBrk="0" hangingPunct="1">
              <a:spcBef>
                <a:spcPts val="600"/>
              </a:spcBef>
              <a:spcAft>
                <a:spcPts val="1200"/>
              </a:spcAft>
              <a:buClr>
                <a:srgbClr val="FFFFFF"/>
              </a:buClr>
              <a:buSzPts val="2000"/>
              <a:buFont typeface="Arial"/>
              <a:buAutoNum type="alphaLcParenR"/>
              <a:tabLst/>
              <a:defRPr/>
            </a:pP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Leave a </a:t>
            </a:r>
            <a:r>
              <a:rPr kumimoji="0" lang="en-US" b="1" i="0" u="none" strike="noStrike" kern="0" cap="none" spc="0" normalizeH="0" baseline="0" noProof="0" dirty="0">
                <a:ln>
                  <a:noFill/>
                </a:ln>
                <a:solidFill>
                  <a:srgbClr val="FFFFFF"/>
                </a:solidFill>
                <a:effectLst/>
                <a:uLnTx/>
                <a:uFillTx/>
                <a:latin typeface="Calibri" panose="020F0502020204030204" pitchFamily="34" charset="0"/>
                <a:ea typeface="Yu Gothic UI Light" panose="020B0300000000000000" pitchFamily="34" charset="-128"/>
                <a:cs typeface="Calibri" panose="020F0502020204030204" pitchFamily="34" charset="0"/>
                <a:sym typeface="Arial"/>
              </a:rPr>
              <a:t>legacy</a:t>
            </a: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 data set of great value for future research</a:t>
            </a:r>
            <a:endParaRPr kumimoji="0" sz="16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3" name="Picture 2" descr="A logo with a red swoosh and white text&#10;&#10;Description automatically generated">
            <a:extLst>
              <a:ext uri="{FF2B5EF4-FFF2-40B4-BE49-F238E27FC236}">
                <a16:creationId xmlns:a16="http://schemas.microsoft.com/office/drawing/2014/main" id="{F20C2A6E-1617-35BC-E094-2902953908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687" y="5942548"/>
            <a:ext cx="1055954" cy="883052"/>
          </a:xfrm>
          <a:prstGeom prst="rect">
            <a:avLst/>
          </a:prstGeom>
        </p:spPr>
      </p:pic>
      <p:pic>
        <p:nvPicPr>
          <p:cNvPr id="5" name="Picture 4" descr="A blue and white logo&#10;&#10;Description automatically generated">
            <a:extLst>
              <a:ext uri="{FF2B5EF4-FFF2-40B4-BE49-F238E27FC236}">
                <a16:creationId xmlns:a16="http://schemas.microsoft.com/office/drawing/2014/main" id="{298AF590-CB69-60CD-558D-7293E7878DA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6206" y="5965009"/>
            <a:ext cx="830107" cy="830107"/>
          </a:xfrm>
          <a:prstGeom prst="rect">
            <a:avLst/>
          </a:prstGeom>
        </p:spPr>
      </p:pic>
      <p:sp>
        <p:nvSpPr>
          <p:cNvPr id="4" name="Google Shape;532;p18">
            <a:extLst>
              <a:ext uri="{FF2B5EF4-FFF2-40B4-BE49-F238E27FC236}">
                <a16:creationId xmlns:a16="http://schemas.microsoft.com/office/drawing/2014/main" id="{9C5FCBD1-AE44-EFAB-FCAB-6DB584E534C9}"/>
              </a:ext>
            </a:extLst>
          </p:cNvPr>
          <p:cNvSpPr txBox="1"/>
          <p:nvPr/>
        </p:nvSpPr>
        <p:spPr>
          <a:xfrm>
            <a:off x="6335486" y="2277268"/>
            <a:ext cx="5459960" cy="3954888"/>
          </a:xfrm>
          <a:prstGeom prst="rect">
            <a:avLst/>
          </a:prstGeom>
          <a:noFill/>
          <a:ln>
            <a:noFill/>
          </a:ln>
        </p:spPr>
        <p:txBody>
          <a:bodyPr spcFirstLastPara="1" wrap="square" lIns="91425" tIns="45700" rIns="91425" bIns="45700" anchor="t" anchorCtr="0">
            <a:spAutoFit/>
          </a:bodyPr>
          <a:lstStyle/>
          <a:p>
            <a:pPr marL="342891" marR="0" lvl="0" indent="-342891" algn="l" defTabSz="914400" rtl="0" eaLnBrk="1" fontAlgn="auto" latinLnBrk="0" hangingPunct="1">
              <a:spcBef>
                <a:spcPts val="600"/>
              </a:spcBef>
              <a:spcAft>
                <a:spcPts val="1200"/>
              </a:spcAft>
              <a:buClr>
                <a:srgbClr val="FFFFFF"/>
              </a:buClr>
              <a:buSzPts val="2000"/>
              <a:buFont typeface="Arial"/>
              <a:buAutoNum type="alphaLcParenR"/>
              <a:tabLst/>
              <a:defRPr/>
            </a:pPr>
            <a:r>
              <a:rPr kumimoji="0" lang="es-ES" sz="1600" b="0" i="0" u="none" strike="noStrike" kern="0" cap="none" spc="0" normalizeH="0" baseline="0" noProof="0" dirty="0">
                <a:ln>
                  <a:noFill/>
                </a:ln>
                <a:solidFill>
                  <a:schemeClr val="bg1"/>
                </a:solidFill>
                <a:effectLst/>
                <a:uLnTx/>
                <a:uFillTx/>
                <a:latin typeface="Yu Gothic UI Light" panose="020B0300000000000000" pitchFamily="34" charset="-128"/>
                <a:ea typeface="Yu Gothic UI Light" panose="020B0300000000000000" pitchFamily="34" charset="-128"/>
                <a:cs typeface="Arial"/>
                <a:sym typeface="Arial"/>
              </a:rPr>
              <a:t>Responder </a:t>
            </a:r>
            <a:r>
              <a:rPr kumimoji="0" lang="es-ES" b="1" i="0" u="none" strike="noStrike" kern="0" cap="none" spc="0" normalizeH="0" baseline="0" noProof="0" dirty="0">
                <a:ln>
                  <a:noFill/>
                </a:ln>
                <a:solidFill>
                  <a:schemeClr val="bg1"/>
                </a:solidFill>
                <a:effectLst/>
                <a:uLnTx/>
                <a:uFillTx/>
                <a:latin typeface="Calibri" panose="020F0502020204030204" pitchFamily="34" charset="0"/>
                <a:ea typeface="Yu Gothic UI Light" panose="020B0300000000000000" pitchFamily="34" charset="-128"/>
                <a:cs typeface="Calibri" panose="020F0502020204030204" pitchFamily="34" charset="0"/>
                <a:sym typeface="Arial"/>
              </a:rPr>
              <a:t>grandes preguntas científicas </a:t>
            </a:r>
            <a:r>
              <a:rPr kumimoji="0" lang="es-ES" sz="1600" b="0" i="0" u="none" strike="noStrike" kern="0" cap="none" spc="0" normalizeH="0" baseline="0" noProof="0" dirty="0">
                <a:ln>
                  <a:noFill/>
                </a:ln>
                <a:solidFill>
                  <a:schemeClr val="bg1"/>
                </a:solidFill>
                <a:effectLst/>
                <a:uLnTx/>
                <a:uFillTx/>
                <a:latin typeface="Yu Gothic UI Light" panose="020B0300000000000000" pitchFamily="34" charset="-128"/>
                <a:ea typeface="Yu Gothic UI Light" panose="020B0300000000000000" pitchFamily="34" charset="-128"/>
                <a:cs typeface="Arial"/>
                <a:sym typeface="Arial"/>
              </a:rPr>
              <a:t>enfocadas en </a:t>
            </a:r>
            <a:r>
              <a:rPr kumimoji="0" lang="es-ES" b="1" i="0" u="none" strike="noStrike" kern="0" cap="none" spc="0" normalizeH="0" baseline="0" noProof="0" dirty="0">
                <a:ln>
                  <a:noFill/>
                </a:ln>
                <a:solidFill>
                  <a:schemeClr val="bg1"/>
                </a:solidFill>
                <a:effectLst/>
                <a:uLnTx/>
                <a:uFillTx/>
                <a:latin typeface="Calibri" panose="020F0502020204030204" pitchFamily="34" charset="0"/>
                <a:ea typeface="Yu Gothic UI Light" panose="020B0300000000000000" pitchFamily="34" charset="-128"/>
                <a:cs typeface="Calibri" panose="020F0502020204030204" pitchFamily="34" charset="0"/>
                <a:sym typeface="Arial"/>
              </a:rPr>
              <a:t>regiones o biomas importantes</a:t>
            </a:r>
            <a:r>
              <a:rPr kumimoji="0" lang="es-ES" sz="1600" b="0" i="0" u="none" strike="noStrike" kern="0" cap="none" spc="0" normalizeH="0" baseline="0" noProof="0" dirty="0">
                <a:ln>
                  <a:noFill/>
                </a:ln>
                <a:solidFill>
                  <a:schemeClr val="bg1"/>
                </a:solidFill>
                <a:effectLst/>
                <a:uLnTx/>
                <a:uFillTx/>
                <a:latin typeface="Yu Gothic UI Light" panose="020B0300000000000000" pitchFamily="34" charset="-128"/>
                <a:ea typeface="Yu Gothic UI Light" panose="020B0300000000000000" pitchFamily="34" charset="-128"/>
                <a:cs typeface="Arial"/>
                <a:sym typeface="Arial"/>
              </a:rPr>
              <a:t>;</a:t>
            </a:r>
          </a:p>
          <a:p>
            <a:pPr marL="342891" marR="0" lvl="0" indent="-342891" algn="l" defTabSz="914400" rtl="0" eaLnBrk="1" fontAlgn="auto" latinLnBrk="0" hangingPunct="1">
              <a:spcBef>
                <a:spcPts val="600"/>
              </a:spcBef>
              <a:spcAft>
                <a:spcPts val="1200"/>
              </a:spcAft>
              <a:buClr>
                <a:srgbClr val="FFFFFF"/>
              </a:buClr>
              <a:buSzPts val="2000"/>
              <a:buFont typeface="Arial"/>
              <a:buAutoNum type="alphaLcParenR"/>
              <a:tabLst/>
              <a:defRPr/>
            </a:pPr>
            <a:r>
              <a:rPr kumimoji="0" lang="es-ES" sz="1600" b="0" i="0" u="none" strike="noStrike" kern="0" cap="none" spc="0" normalizeH="0" baseline="0" noProof="0" dirty="0">
                <a:ln>
                  <a:noFill/>
                </a:ln>
                <a:solidFill>
                  <a:schemeClr val="bg1"/>
                </a:solidFill>
                <a:effectLst/>
                <a:uLnTx/>
                <a:uFillTx/>
                <a:latin typeface="Yu Gothic UI Light" panose="020B0300000000000000" pitchFamily="34" charset="-128"/>
                <a:ea typeface="Yu Gothic UI Light" panose="020B0300000000000000" pitchFamily="34" charset="-128"/>
                <a:cs typeface="Arial"/>
                <a:sym typeface="Arial"/>
              </a:rPr>
              <a:t>Permitir una </a:t>
            </a:r>
            <a:r>
              <a:rPr kumimoji="0" lang="es-ES" b="1" i="0" u="none" strike="noStrike" kern="0" cap="none" spc="0" normalizeH="0" baseline="0" noProof="0" dirty="0">
                <a:ln>
                  <a:noFill/>
                </a:ln>
                <a:solidFill>
                  <a:schemeClr val="bg1"/>
                </a:solidFill>
                <a:effectLst/>
                <a:uLnTx/>
                <a:uFillTx/>
                <a:latin typeface="Calibri" panose="020F0502020204030204" pitchFamily="34" charset="0"/>
                <a:ea typeface="Yu Gothic UI Light" panose="020B0300000000000000" pitchFamily="34" charset="-128"/>
                <a:cs typeface="Calibri" panose="020F0502020204030204" pitchFamily="34" charset="0"/>
                <a:sym typeface="Arial"/>
              </a:rPr>
              <a:t>interpretación y análisis más efectivos de mediciones basadas en el espacio</a:t>
            </a:r>
            <a:r>
              <a:rPr kumimoji="0" lang="es-ES" sz="1600" b="0" i="0" u="none" strike="noStrike" kern="0" cap="none" spc="0" normalizeH="0" baseline="0" noProof="0" dirty="0">
                <a:ln>
                  <a:noFill/>
                </a:ln>
                <a:solidFill>
                  <a:schemeClr val="bg1"/>
                </a:solidFill>
                <a:effectLst/>
                <a:uLnTx/>
                <a:uFillTx/>
                <a:latin typeface="Yu Gothic UI Light" panose="020B0300000000000000" pitchFamily="34" charset="-128"/>
                <a:ea typeface="Yu Gothic UI Light" panose="020B0300000000000000" pitchFamily="34" charset="-128"/>
                <a:cs typeface="Arial"/>
                <a:sym typeface="Arial"/>
              </a:rPr>
              <a:t>;</a:t>
            </a:r>
          </a:p>
          <a:p>
            <a:pPr marL="342891" marR="0" lvl="0" indent="-342891" algn="l" defTabSz="914400" rtl="0" eaLnBrk="1" fontAlgn="auto" latinLnBrk="0" hangingPunct="1">
              <a:spcBef>
                <a:spcPts val="600"/>
              </a:spcBef>
              <a:spcAft>
                <a:spcPts val="1200"/>
              </a:spcAft>
              <a:buClr>
                <a:srgbClr val="FFFFFF"/>
              </a:buClr>
              <a:buSzPts val="2000"/>
              <a:buFont typeface="Arial"/>
              <a:buAutoNum type="alphaLcParenR"/>
              <a:tabLst/>
              <a:defRPr/>
            </a:pPr>
            <a:r>
              <a:rPr kumimoji="0" lang="es-ES" sz="1600" b="0" i="0" u="none" strike="noStrike" kern="0" cap="none" spc="0" normalizeH="0" baseline="0" noProof="0" dirty="0">
                <a:ln>
                  <a:noFill/>
                </a:ln>
                <a:solidFill>
                  <a:schemeClr val="bg1"/>
                </a:solidFill>
                <a:effectLst/>
                <a:uLnTx/>
                <a:uFillTx/>
                <a:latin typeface="Yu Gothic UI Light" panose="020B0300000000000000" pitchFamily="34" charset="-128"/>
                <a:ea typeface="Yu Gothic UI Light" panose="020B0300000000000000" pitchFamily="34" charset="-128"/>
                <a:cs typeface="Arial"/>
                <a:sym typeface="Arial"/>
              </a:rPr>
              <a:t>Fomentar </a:t>
            </a:r>
            <a:r>
              <a:rPr kumimoji="0" lang="es-ES" b="1" i="0" u="none" strike="noStrike" kern="0" cap="none" spc="0" normalizeH="0" baseline="0" noProof="0" dirty="0">
                <a:ln>
                  <a:noFill/>
                </a:ln>
                <a:solidFill>
                  <a:schemeClr val="bg1"/>
                </a:solidFill>
                <a:effectLst/>
                <a:uLnTx/>
                <a:uFillTx/>
                <a:latin typeface="Calibri" panose="020F0502020204030204" pitchFamily="34" charset="0"/>
                <a:ea typeface="Yu Gothic UI Light" panose="020B0300000000000000" pitchFamily="34" charset="-128"/>
                <a:cs typeface="Calibri" panose="020F0502020204030204" pitchFamily="34" charset="0"/>
                <a:sym typeface="Arial"/>
              </a:rPr>
              <a:t>interacciones colaborativas </a:t>
            </a:r>
            <a:r>
              <a:rPr kumimoji="0" lang="es-ES" sz="1600" b="0" i="0" u="none" strike="noStrike" kern="0" cap="none" spc="0" normalizeH="0" baseline="0" noProof="0" dirty="0">
                <a:ln>
                  <a:noFill/>
                </a:ln>
                <a:solidFill>
                  <a:schemeClr val="bg1"/>
                </a:solidFill>
                <a:effectLst/>
                <a:uLnTx/>
                <a:uFillTx/>
                <a:latin typeface="Yu Gothic UI Light" panose="020B0300000000000000" pitchFamily="34" charset="-128"/>
                <a:ea typeface="Yu Gothic UI Light" panose="020B0300000000000000" pitchFamily="34" charset="-128"/>
                <a:cs typeface="Arial"/>
                <a:sym typeface="Arial"/>
              </a:rPr>
              <a:t>y construir </a:t>
            </a:r>
            <a:r>
              <a:rPr kumimoji="0" lang="es-ES" b="1" i="0" u="none" strike="noStrike" kern="0" cap="none" spc="0" normalizeH="0" baseline="0" noProof="0" dirty="0">
                <a:ln>
                  <a:noFill/>
                </a:ln>
                <a:solidFill>
                  <a:schemeClr val="bg1"/>
                </a:solidFill>
                <a:effectLst/>
                <a:uLnTx/>
                <a:uFillTx/>
                <a:latin typeface="Calibri" panose="020F0502020204030204" pitchFamily="34" charset="0"/>
                <a:ea typeface="Yu Gothic UI Light" panose="020B0300000000000000" pitchFamily="34" charset="-128"/>
                <a:cs typeface="Calibri" panose="020F0502020204030204" pitchFamily="34" charset="0"/>
                <a:sym typeface="Arial"/>
              </a:rPr>
              <a:t>nuevas relaciones </a:t>
            </a:r>
            <a:r>
              <a:rPr kumimoji="0" lang="es-ES" sz="1600" b="0" i="0" u="none" strike="noStrike" kern="0" cap="none" spc="0" normalizeH="0" baseline="0" noProof="0" dirty="0">
                <a:ln>
                  <a:noFill/>
                </a:ln>
                <a:solidFill>
                  <a:schemeClr val="bg1"/>
                </a:solidFill>
                <a:effectLst/>
                <a:uLnTx/>
                <a:uFillTx/>
                <a:latin typeface="Yu Gothic UI Light" panose="020B0300000000000000" pitchFamily="34" charset="-128"/>
                <a:ea typeface="Yu Gothic UI Light" panose="020B0300000000000000" pitchFamily="34" charset="-128"/>
                <a:cs typeface="Arial"/>
                <a:sym typeface="Arial"/>
              </a:rPr>
              <a:t>dentro de la comunidad científica;</a:t>
            </a:r>
          </a:p>
          <a:p>
            <a:pPr marL="342891" marR="0" lvl="0" indent="-342891" algn="l" defTabSz="914400" rtl="0" eaLnBrk="1" fontAlgn="auto" latinLnBrk="0" hangingPunct="1">
              <a:spcBef>
                <a:spcPts val="600"/>
              </a:spcBef>
              <a:spcAft>
                <a:spcPts val="1200"/>
              </a:spcAft>
              <a:buClr>
                <a:srgbClr val="FFFFFF"/>
              </a:buClr>
              <a:buSzPts val="2000"/>
              <a:buFont typeface="Arial"/>
              <a:buAutoNum type="alphaLcParenR"/>
              <a:tabLst/>
              <a:defRPr/>
            </a:pPr>
            <a:r>
              <a:rPr kumimoji="0" lang="es-ES" sz="1600" b="0" i="0" u="none" strike="noStrike" kern="0" cap="none" spc="0" normalizeH="0" baseline="0" noProof="0" dirty="0">
                <a:ln>
                  <a:noFill/>
                </a:ln>
                <a:solidFill>
                  <a:schemeClr val="bg1"/>
                </a:solidFill>
                <a:effectLst/>
                <a:uLnTx/>
                <a:uFillTx/>
                <a:latin typeface="Yu Gothic UI Light" panose="020B0300000000000000" pitchFamily="34" charset="-128"/>
                <a:ea typeface="Yu Gothic UI Light" panose="020B0300000000000000" pitchFamily="34" charset="-128"/>
                <a:cs typeface="Arial"/>
                <a:sym typeface="Arial"/>
              </a:rPr>
              <a:t>Proveer oportunidades valiosas para la </a:t>
            </a:r>
            <a:r>
              <a:rPr kumimoji="0" lang="es-ES" b="1" i="0" u="none" strike="noStrike" kern="0" cap="none" spc="0" normalizeH="0" baseline="0" noProof="0" dirty="0">
                <a:ln>
                  <a:noFill/>
                </a:ln>
                <a:solidFill>
                  <a:schemeClr val="bg1"/>
                </a:solidFill>
                <a:effectLst/>
                <a:uLnTx/>
                <a:uFillTx/>
                <a:latin typeface="Calibri" panose="020F0502020204030204" pitchFamily="34" charset="0"/>
                <a:ea typeface="Yu Gothic UI Light" panose="020B0300000000000000" pitchFamily="34" charset="-128"/>
                <a:cs typeface="Calibri" panose="020F0502020204030204" pitchFamily="34" charset="0"/>
                <a:sym typeface="Arial"/>
              </a:rPr>
              <a:t>formación y educación de la próxima generación de científicos</a:t>
            </a:r>
            <a:r>
              <a:rPr kumimoji="0" lang="es-ES" sz="1600" b="0" i="0" u="none" strike="noStrike" kern="0" cap="none" spc="0" normalizeH="0" baseline="0" noProof="0" dirty="0">
                <a:ln>
                  <a:noFill/>
                </a:ln>
                <a:solidFill>
                  <a:schemeClr val="bg1"/>
                </a:solidFill>
                <a:effectLst/>
                <a:uLnTx/>
                <a:uFillTx/>
                <a:latin typeface="Yu Gothic UI Light" panose="020B0300000000000000" pitchFamily="34" charset="-128"/>
                <a:ea typeface="Yu Gothic UI Light" panose="020B0300000000000000" pitchFamily="34" charset="-128"/>
                <a:cs typeface="Arial"/>
                <a:sym typeface="Arial"/>
              </a:rPr>
              <a:t>; y</a:t>
            </a:r>
          </a:p>
          <a:p>
            <a:pPr marL="342891" marR="0" lvl="0" indent="-342891" algn="l" defTabSz="914400" rtl="0" eaLnBrk="1" fontAlgn="auto" latinLnBrk="0" hangingPunct="1">
              <a:spcBef>
                <a:spcPts val="600"/>
              </a:spcBef>
              <a:spcAft>
                <a:spcPts val="1200"/>
              </a:spcAft>
              <a:buClr>
                <a:srgbClr val="FFFFFF"/>
              </a:buClr>
              <a:buSzPts val="2000"/>
              <a:buFont typeface="Arial"/>
              <a:buAutoNum type="alphaLcParenR"/>
              <a:tabLst/>
              <a:defRPr/>
            </a:pPr>
            <a:r>
              <a:rPr kumimoji="0" lang="es-ES" sz="1600" b="0" i="0" u="none" strike="noStrike" kern="0" cap="none" spc="0" normalizeH="0" baseline="0" noProof="0" dirty="0">
                <a:ln>
                  <a:noFill/>
                </a:ln>
                <a:solidFill>
                  <a:schemeClr val="bg1"/>
                </a:solidFill>
                <a:effectLst/>
                <a:uLnTx/>
                <a:uFillTx/>
                <a:latin typeface="Yu Gothic UI Light" panose="020B0300000000000000" pitchFamily="34" charset="-128"/>
                <a:ea typeface="Yu Gothic UI Light" panose="020B0300000000000000" pitchFamily="34" charset="-128"/>
                <a:cs typeface="Arial"/>
                <a:sym typeface="Arial"/>
              </a:rPr>
              <a:t>Dejar un conjunto de datos </a:t>
            </a:r>
            <a:r>
              <a:rPr kumimoji="0" lang="es-ES" b="1" i="0" u="none" strike="noStrike" kern="0" cap="none" spc="0" normalizeH="0" baseline="0" noProof="0" dirty="0">
                <a:ln>
                  <a:noFill/>
                </a:ln>
                <a:solidFill>
                  <a:schemeClr val="bg1"/>
                </a:solidFill>
                <a:effectLst/>
                <a:uLnTx/>
                <a:uFillTx/>
                <a:latin typeface="Calibri" panose="020F0502020204030204" pitchFamily="34" charset="0"/>
                <a:ea typeface="Yu Gothic UI Light" panose="020B0300000000000000" pitchFamily="34" charset="-128"/>
                <a:cs typeface="Calibri" panose="020F0502020204030204" pitchFamily="34" charset="0"/>
                <a:sym typeface="Arial"/>
              </a:rPr>
              <a:t>legado</a:t>
            </a:r>
            <a:r>
              <a:rPr kumimoji="0" lang="es-ES" sz="1600" b="0" i="0" u="none" strike="noStrike" kern="0" cap="none" spc="0" normalizeH="0" baseline="0" noProof="0" dirty="0">
                <a:ln>
                  <a:noFill/>
                </a:ln>
                <a:solidFill>
                  <a:schemeClr val="bg1"/>
                </a:solidFill>
                <a:effectLst/>
                <a:uLnTx/>
                <a:uFillTx/>
                <a:latin typeface="Yu Gothic UI Light" panose="020B0300000000000000" pitchFamily="34" charset="-128"/>
                <a:ea typeface="Yu Gothic UI Light" panose="020B0300000000000000" pitchFamily="34" charset="-128"/>
                <a:cs typeface="Arial"/>
                <a:sym typeface="Arial"/>
              </a:rPr>
              <a:t> de gran valor para la investigación futura.</a:t>
            </a:r>
            <a:endParaRPr kumimoji="0" sz="1600" b="0" i="0" u="none" strike="noStrike" kern="0" cap="none" spc="0" normalizeH="0" baseline="0" noProof="0" dirty="0">
              <a:ln>
                <a:noFill/>
              </a:ln>
              <a:solidFill>
                <a:schemeClr val="bg1"/>
              </a:solidFill>
              <a:effectLst/>
              <a:uLnTx/>
              <a:uFillTx/>
              <a:latin typeface="Yu Gothic UI Light" panose="020B0300000000000000" pitchFamily="34" charset="-128"/>
              <a:ea typeface="Yu Gothic UI Light" panose="020B0300000000000000" pitchFamily="34" charset="-128"/>
              <a:cs typeface="Arial"/>
              <a:sym typeface="Arial"/>
            </a:endParaRPr>
          </a:p>
        </p:txBody>
      </p:sp>
    </p:spTree>
    <p:extLst>
      <p:ext uri="{BB962C8B-B14F-4D97-AF65-F5344CB8AC3E}">
        <p14:creationId xmlns:p14="http://schemas.microsoft.com/office/powerpoint/2010/main" val="3996397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pic>
        <p:nvPicPr>
          <p:cNvPr id="454" name="Google Shape;454;p15"/>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455" name="Google Shape;455;p15"/>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456" name="Google Shape;456;p15"/>
          <p:cNvSpPr txBox="1"/>
          <p:nvPr/>
        </p:nvSpPr>
        <p:spPr>
          <a:xfrm>
            <a:off x="0" y="6456562"/>
            <a:ext cx="12192000" cy="338700"/>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NASA Terrestrial Ecology Field Campaign Scoping Study</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459" name="Google Shape;459;p15"/>
          <p:cNvSpPr txBox="1"/>
          <p:nvPr/>
        </p:nvSpPr>
        <p:spPr>
          <a:xfrm>
            <a:off x="224759" y="883735"/>
            <a:ext cx="8672131" cy="8364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noAutofit/>
          </a:bodyPr>
          <a:lstStyle/>
          <a:p>
            <a:pPr marL="0" marR="0" lvl="0" indent="0" algn="ctr" defTabSz="914400" rtl="0" eaLnBrk="1" fontAlgn="auto" latinLnBrk="0" hangingPunct="1">
              <a:lnSpc>
                <a:spcPct val="115000"/>
              </a:lnSpc>
              <a:spcBef>
                <a:spcPts val="0"/>
              </a:spcBef>
              <a:spcAft>
                <a:spcPts val="0"/>
              </a:spcAft>
              <a:buClr>
                <a:srgbClr val="000000"/>
              </a:buClr>
              <a:buSzPts val="4267"/>
              <a:buFont typeface="Arial"/>
              <a:buNone/>
              <a:tabLst/>
              <a:defRPr/>
            </a:pPr>
            <a:r>
              <a:rPr kumimoji="0" lang="es-ES" sz="3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Campañas de campo anteriores de la NASA</a:t>
            </a:r>
            <a:endParaRPr kumimoji="0" sz="20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460" name="Google Shape;460;p15"/>
          <p:cNvSpPr txBox="1"/>
          <p:nvPr/>
        </p:nvSpPr>
        <p:spPr>
          <a:xfrm>
            <a:off x="449170" y="1818833"/>
            <a:ext cx="8223310" cy="3919494"/>
          </a:xfrm>
          <a:prstGeom prst="rect">
            <a:avLst/>
          </a:prstGeom>
          <a:noFill/>
          <a:ln>
            <a:noFill/>
          </a:ln>
        </p:spPr>
        <p:txBody>
          <a:bodyPr spcFirstLastPara="1" wrap="square" lIns="121900" tIns="121900" rIns="121900" bIns="121900" anchor="t" anchorCtr="0">
            <a:spAutoFit/>
          </a:bodyPr>
          <a:lstStyle/>
          <a:p>
            <a:pPr marL="609584" marR="0" lvl="0" indent="-464444" algn="l" defTabSz="914400" rtl="0" eaLnBrk="1" fontAlgn="auto" latinLnBrk="0" hangingPunct="1">
              <a:lnSpc>
                <a:spcPct val="115000"/>
              </a:lnSpc>
              <a:spcBef>
                <a:spcPts val="1200"/>
              </a:spcBef>
              <a:spcAft>
                <a:spcPts val="1200"/>
              </a:spcAft>
              <a:buClr>
                <a:srgbClr val="FFFFFF"/>
              </a:buClr>
              <a:buSzPts val="1886"/>
              <a:buFont typeface="Avenir"/>
              <a:buChar char="●"/>
              <a:tabLst/>
              <a:defRPr/>
            </a:pPr>
            <a:r>
              <a:rPr kumimoji="0" lang="en-US" sz="2300" b="1" i="0" strike="noStrike" kern="0" cap="none" spc="0" normalizeH="0" baseline="0" noProof="0" dirty="0">
                <a:ln>
                  <a:noFill/>
                </a:ln>
                <a:solidFill>
                  <a:srgbClr val="FFFFFF"/>
                </a:solidFill>
                <a:effectLst/>
                <a:uLnTx/>
                <a:uFillTx/>
                <a:latin typeface="+mj-lt"/>
                <a:ea typeface="Yu Gothic UI Light" panose="020B0300000000000000" pitchFamily="34" charset="-128"/>
                <a:cs typeface="Arial"/>
                <a:sym typeface="Arial"/>
              </a:rPr>
              <a:t>FIFE</a:t>
            </a:r>
            <a:r>
              <a:rPr kumimoji="0" lang="en-US" sz="23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  First International Satellite Land Surface Climatology Project (ISLSCP) Field Experiment (1987-1989)</a:t>
            </a:r>
            <a:endParaRPr kumimoji="0" sz="23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endParaRPr>
          </a:p>
          <a:p>
            <a:pPr marL="609584" marR="0" lvl="0" indent="-464444" algn="l" defTabSz="914400" rtl="0" eaLnBrk="1" fontAlgn="auto" latinLnBrk="0" hangingPunct="1">
              <a:lnSpc>
                <a:spcPct val="115000"/>
              </a:lnSpc>
              <a:spcBef>
                <a:spcPts val="1200"/>
              </a:spcBef>
              <a:spcAft>
                <a:spcPts val="1200"/>
              </a:spcAft>
              <a:buClr>
                <a:srgbClr val="FFFFFF"/>
              </a:buClr>
              <a:buSzPts val="1886"/>
              <a:buFont typeface="Avenir"/>
              <a:buChar char="●"/>
              <a:tabLst/>
              <a:defRPr/>
            </a:pPr>
            <a:r>
              <a:rPr kumimoji="0" lang="en-US" sz="2300" b="1" i="0" strike="noStrike" kern="0" cap="none" spc="0" normalizeH="0" baseline="0" noProof="0" dirty="0">
                <a:ln>
                  <a:noFill/>
                </a:ln>
                <a:solidFill>
                  <a:srgbClr val="FFFFFF"/>
                </a:solidFill>
                <a:effectLst/>
                <a:uLnTx/>
                <a:uFillTx/>
                <a:latin typeface="+mj-lt"/>
                <a:ea typeface="Yu Gothic UI Light" panose="020B0300000000000000" pitchFamily="34" charset="-128"/>
                <a:cs typeface="Arial"/>
                <a:sym typeface="Arial"/>
              </a:rPr>
              <a:t>BOREAS</a:t>
            </a:r>
            <a:r>
              <a:rPr kumimoji="0" lang="en-US" sz="23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 Boreal Ecosystem-Atmosphere Study (1992-1999)</a:t>
            </a:r>
            <a:endParaRPr kumimoji="0" sz="23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a:p>
            <a:pPr marL="609584" marR="0" lvl="0" indent="-464444" algn="l" defTabSz="914400" rtl="0" eaLnBrk="1" fontAlgn="auto" latinLnBrk="0" hangingPunct="1">
              <a:lnSpc>
                <a:spcPct val="115000"/>
              </a:lnSpc>
              <a:spcBef>
                <a:spcPts val="1200"/>
              </a:spcBef>
              <a:spcAft>
                <a:spcPts val="1200"/>
              </a:spcAft>
              <a:buClr>
                <a:srgbClr val="FFFFFF"/>
              </a:buClr>
              <a:buSzPts val="1886"/>
              <a:buFont typeface="Avenir"/>
              <a:buChar char="●"/>
              <a:tabLst/>
              <a:defRPr/>
            </a:pPr>
            <a:r>
              <a:rPr kumimoji="0" lang="en-US" sz="2300" b="1" i="0" strike="noStrike" kern="0" cap="none" spc="0" normalizeH="0" baseline="0" noProof="0" dirty="0">
                <a:ln>
                  <a:noFill/>
                </a:ln>
                <a:solidFill>
                  <a:srgbClr val="FFFFFF"/>
                </a:solidFill>
                <a:effectLst/>
                <a:uLnTx/>
                <a:uFillTx/>
                <a:latin typeface="+mj-lt"/>
                <a:ea typeface="Yu Gothic UI Light" panose="020B0300000000000000" pitchFamily="34" charset="-128"/>
                <a:cs typeface="Arial"/>
                <a:sym typeface="Arial"/>
              </a:rPr>
              <a:t>LBA</a:t>
            </a:r>
            <a:r>
              <a:rPr kumimoji="0" lang="en-US" sz="23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 Large-scale Biosphere-Atmosphere Experiment in Amazonia (1998-2011)</a:t>
            </a:r>
            <a:endParaRPr kumimoji="0" sz="23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a:p>
            <a:pPr marL="609584" marR="0" lvl="0" indent="-464444" algn="l" defTabSz="914400" rtl="0" eaLnBrk="1" fontAlgn="auto" latinLnBrk="0" hangingPunct="1">
              <a:lnSpc>
                <a:spcPct val="115000"/>
              </a:lnSpc>
              <a:spcBef>
                <a:spcPts val="1200"/>
              </a:spcBef>
              <a:spcAft>
                <a:spcPts val="1200"/>
              </a:spcAft>
              <a:buClr>
                <a:srgbClr val="FFFFFF"/>
              </a:buClr>
              <a:buSzPts val="1886"/>
              <a:buFont typeface="Avenir"/>
              <a:buChar char="●"/>
              <a:tabLst/>
              <a:defRPr/>
            </a:pPr>
            <a:r>
              <a:rPr kumimoji="0" lang="en-US" sz="2300" b="1" i="0" strike="noStrike" kern="0" cap="none" spc="0" normalizeH="0" baseline="0" noProof="0" dirty="0" err="1">
                <a:ln>
                  <a:noFill/>
                </a:ln>
                <a:solidFill>
                  <a:srgbClr val="FFFFFF"/>
                </a:solidFill>
                <a:effectLst/>
                <a:uLnTx/>
                <a:uFillTx/>
                <a:latin typeface="+mj-lt"/>
                <a:ea typeface="Yu Gothic UI Light" panose="020B0300000000000000" pitchFamily="34" charset="-128"/>
                <a:cs typeface="Arial"/>
                <a:sym typeface="Arial"/>
              </a:rPr>
              <a:t>ABoVE</a:t>
            </a:r>
            <a:r>
              <a:rPr kumimoji="0" lang="en-US" sz="23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 Arctic Boreal Vulnerability Experiment (2015-2024)</a:t>
            </a:r>
            <a:endParaRPr kumimoji="0" sz="23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461" name="Google Shape;461;p15"/>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8990740" y="2193805"/>
            <a:ext cx="2185949" cy="1363226"/>
          </a:xfrm>
          <a:prstGeom prst="rect">
            <a:avLst/>
          </a:prstGeom>
          <a:noFill/>
          <a:ln>
            <a:noFill/>
          </a:ln>
        </p:spPr>
      </p:pic>
      <p:pic>
        <p:nvPicPr>
          <p:cNvPr id="462" name="Google Shape;462;p15"/>
          <p:cNvPicPr preferRelativeResize="0"/>
          <p:nvPr/>
        </p:nvPicPr>
        <p:blipFill rotWithShape="1">
          <a:blip r:embed="rId6">
            <a:alphaModFix/>
            <a:extLst>
              <a:ext uri="{28A0092B-C50C-407E-A947-70E740481C1C}">
                <a14:useLocalDpi xmlns:a14="http://schemas.microsoft.com/office/drawing/2010/main"/>
              </a:ext>
            </a:extLst>
          </a:blip>
          <a:srcRect/>
          <a:stretch/>
        </p:blipFill>
        <p:spPr>
          <a:xfrm>
            <a:off x="9075163" y="3659116"/>
            <a:ext cx="2017105" cy="1219130"/>
          </a:xfrm>
          <a:prstGeom prst="rect">
            <a:avLst/>
          </a:prstGeom>
          <a:noFill/>
          <a:ln>
            <a:noFill/>
          </a:ln>
        </p:spPr>
      </p:pic>
      <p:pic>
        <p:nvPicPr>
          <p:cNvPr id="463" name="Google Shape;463;p15"/>
          <p:cNvPicPr preferRelativeResize="0"/>
          <p:nvPr/>
        </p:nvPicPr>
        <p:blipFill rotWithShape="1">
          <a:blip r:embed="rId7">
            <a:alphaModFix/>
            <a:extLst>
              <a:ext uri="{28A0092B-C50C-407E-A947-70E740481C1C}">
                <a14:useLocalDpi xmlns:a14="http://schemas.microsoft.com/office/drawing/2010/main"/>
              </a:ext>
            </a:extLst>
          </a:blip>
          <a:srcRect/>
          <a:stretch/>
        </p:blipFill>
        <p:spPr>
          <a:xfrm>
            <a:off x="8873996" y="4957211"/>
            <a:ext cx="2419441" cy="978325"/>
          </a:xfrm>
          <a:prstGeom prst="rect">
            <a:avLst/>
          </a:prstGeom>
          <a:noFill/>
          <a:ln>
            <a:noFill/>
          </a:ln>
        </p:spPr>
      </p:pic>
      <p:pic>
        <p:nvPicPr>
          <p:cNvPr id="464" name="Google Shape;464;p15"/>
          <p:cNvPicPr preferRelativeResize="0"/>
          <p:nvPr/>
        </p:nvPicPr>
        <p:blipFill rotWithShape="1">
          <a:blip r:embed="rId8">
            <a:alphaModFix/>
            <a:extLst>
              <a:ext uri="{28A0092B-C50C-407E-A947-70E740481C1C}">
                <a14:useLocalDpi xmlns:a14="http://schemas.microsoft.com/office/drawing/2010/main"/>
              </a:ext>
            </a:extLst>
          </a:blip>
          <a:srcRect/>
          <a:stretch/>
        </p:blipFill>
        <p:spPr>
          <a:xfrm>
            <a:off x="9075163" y="851328"/>
            <a:ext cx="1874400" cy="1206900"/>
          </a:xfrm>
          <a:prstGeom prst="ellipse">
            <a:avLst/>
          </a:prstGeom>
          <a:noFill/>
          <a:ln>
            <a:noFill/>
          </a:ln>
        </p:spPr>
      </p:pic>
      <p:pic>
        <p:nvPicPr>
          <p:cNvPr id="2" name="Picture 1" descr="A logo with a red swoosh and white text&#10;&#10;Description automatically generated">
            <a:extLst>
              <a:ext uri="{FF2B5EF4-FFF2-40B4-BE49-F238E27FC236}">
                <a16:creationId xmlns:a16="http://schemas.microsoft.com/office/drawing/2014/main" id="{A298EA31-1A1C-08D8-A7B0-102DEA54FD5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5687" y="5942548"/>
            <a:ext cx="1055954" cy="883052"/>
          </a:xfrm>
          <a:prstGeom prst="rect">
            <a:avLst/>
          </a:prstGeom>
        </p:spPr>
      </p:pic>
      <p:pic>
        <p:nvPicPr>
          <p:cNvPr id="3" name="Picture 2" descr="A blue and white logo&#10;&#10;Description automatically generated">
            <a:extLst>
              <a:ext uri="{FF2B5EF4-FFF2-40B4-BE49-F238E27FC236}">
                <a16:creationId xmlns:a16="http://schemas.microsoft.com/office/drawing/2014/main" id="{66D2FFBF-462D-44D1-FD76-D3FD2FFD78A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186206" y="5965009"/>
            <a:ext cx="830107" cy="830107"/>
          </a:xfrm>
          <a:prstGeom prst="rect">
            <a:avLst/>
          </a:prstGeom>
        </p:spPr>
      </p:pic>
    </p:spTree>
    <p:extLst>
      <p:ext uri="{BB962C8B-B14F-4D97-AF65-F5344CB8AC3E}">
        <p14:creationId xmlns:p14="http://schemas.microsoft.com/office/powerpoint/2010/main" val="3591304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pic>
        <p:nvPicPr>
          <p:cNvPr id="585" name="Google Shape;585;p23"/>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586" name="Google Shape;586;p23"/>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587" name="Google Shape;587;p23"/>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NASA Terrestrial Ecology Field Campaign Scoping Study</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590" name="Google Shape;590;p23"/>
          <p:cNvSpPr txBox="1"/>
          <p:nvPr/>
        </p:nvSpPr>
        <p:spPr>
          <a:xfrm>
            <a:off x="719039" y="740170"/>
            <a:ext cx="9239765" cy="8364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noAutofit/>
          </a:bodyPr>
          <a:lstStyle/>
          <a:p>
            <a:pPr marL="0" marR="0" lvl="0" indent="0" algn="l" defTabSz="914400" rtl="0" eaLnBrk="1" fontAlgn="auto" latinLnBrk="0" hangingPunct="1">
              <a:lnSpc>
                <a:spcPct val="115000"/>
              </a:lnSpc>
              <a:spcBef>
                <a:spcPts val="0"/>
              </a:spcBef>
              <a:spcAft>
                <a:spcPts val="0"/>
              </a:spcAft>
              <a:buClr>
                <a:srgbClr val="000000"/>
              </a:buClr>
              <a:buSzPts val="3600"/>
              <a:buFont typeface="Franklin Gothic"/>
              <a:buNone/>
              <a:tabLst/>
              <a:defRPr/>
            </a:pPr>
            <a:r>
              <a:rPr kumimoji="0" lang="en-US" sz="48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Franklin Gothic"/>
                <a:sym typeface="Franklin Gothic"/>
              </a:rPr>
              <a:t>LBA </a:t>
            </a:r>
            <a:r>
              <a:rPr kumimoji="0" lang="en-US" sz="4800" b="0" i="0" u="none"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Franklin Gothic"/>
                <a:sym typeface="Franklin Gothic"/>
              </a:rPr>
              <a:t>abrió</a:t>
            </a:r>
            <a:r>
              <a:rPr kumimoji="0" lang="en-US" sz="48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Franklin Gothic"/>
                <a:sym typeface="Franklin Gothic"/>
              </a:rPr>
              <a:t> </a:t>
            </a:r>
            <a:r>
              <a:rPr kumimoji="0" lang="en-US" sz="4800" b="0" i="0" u="none"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Franklin Gothic"/>
                <a:sym typeface="Franklin Gothic"/>
              </a:rPr>
              <a:t>el</a:t>
            </a:r>
            <a:r>
              <a:rPr kumimoji="0" lang="en-US" sz="48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Franklin Gothic"/>
                <a:sym typeface="Franklin Gothic"/>
              </a:rPr>
              <a:t> </a:t>
            </a:r>
            <a:r>
              <a:rPr kumimoji="0" lang="en-US" sz="4800" b="0" i="0" u="none"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Franklin Gothic"/>
                <a:sym typeface="Franklin Gothic"/>
              </a:rPr>
              <a:t>camino</a:t>
            </a:r>
            <a:endParaRPr kumimoji="0" sz="400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603" name="Google Shape;603;p24"/>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964482" y="1866215"/>
            <a:ext cx="3151148" cy="4175849"/>
          </a:xfrm>
          <a:prstGeom prst="rect">
            <a:avLst/>
          </a:prstGeom>
          <a:noFill/>
          <a:ln>
            <a:solidFill>
              <a:schemeClr val="bg1"/>
            </a:solidFill>
          </a:ln>
        </p:spPr>
      </p:pic>
      <p:pic>
        <p:nvPicPr>
          <p:cNvPr id="592" name="Google Shape;592;p23"/>
          <p:cNvPicPr preferRelativeResize="0"/>
          <p:nvPr/>
        </p:nvPicPr>
        <p:blipFill rotWithShape="1">
          <a:blip r:embed="rId6">
            <a:alphaModFix/>
            <a:extLst>
              <a:ext uri="{28A0092B-C50C-407E-A947-70E740481C1C}">
                <a14:useLocalDpi xmlns:a14="http://schemas.microsoft.com/office/drawing/2010/main"/>
              </a:ext>
            </a:extLst>
          </a:blip>
          <a:srcRect/>
          <a:stretch/>
        </p:blipFill>
        <p:spPr>
          <a:xfrm>
            <a:off x="9621428" y="821224"/>
            <a:ext cx="2282114" cy="1303348"/>
          </a:xfrm>
          <a:prstGeom prst="rect">
            <a:avLst/>
          </a:prstGeom>
          <a:noFill/>
          <a:ln>
            <a:noFill/>
          </a:ln>
        </p:spPr>
      </p:pic>
      <p:pic>
        <p:nvPicPr>
          <p:cNvPr id="15" name="Google Shape;639;p27">
            <a:extLst>
              <a:ext uri="{FF2B5EF4-FFF2-40B4-BE49-F238E27FC236}">
                <a16:creationId xmlns:a16="http://schemas.microsoft.com/office/drawing/2014/main" id="{C831108C-C811-8125-5963-28400FDD2F5E}"/>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345488" y="3140892"/>
            <a:ext cx="1037938" cy="1503040"/>
          </a:xfrm>
          <a:prstGeom prst="rect">
            <a:avLst/>
          </a:prstGeom>
          <a:noFill/>
          <a:ln>
            <a:noFill/>
          </a:ln>
        </p:spPr>
      </p:pic>
      <p:pic>
        <p:nvPicPr>
          <p:cNvPr id="16" name="Google Shape;640;p27">
            <a:extLst>
              <a:ext uri="{FF2B5EF4-FFF2-40B4-BE49-F238E27FC236}">
                <a16:creationId xmlns:a16="http://schemas.microsoft.com/office/drawing/2014/main" id="{2054C65B-1F0C-7552-9857-EBB93D6FAE63}"/>
              </a:ext>
            </a:extLst>
          </p:cNvPr>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5217001" y="4837916"/>
            <a:ext cx="2183143" cy="1052131"/>
          </a:xfrm>
          <a:prstGeom prst="rect">
            <a:avLst/>
          </a:prstGeom>
          <a:noFill/>
          <a:ln>
            <a:noFill/>
          </a:ln>
        </p:spPr>
      </p:pic>
      <p:pic>
        <p:nvPicPr>
          <p:cNvPr id="17" name="Google Shape;641;p27">
            <a:extLst>
              <a:ext uri="{FF2B5EF4-FFF2-40B4-BE49-F238E27FC236}">
                <a16:creationId xmlns:a16="http://schemas.microsoft.com/office/drawing/2014/main" id="{0F5AE792-0B0E-4624-20BC-857BFDA09080}"/>
              </a:ext>
            </a:extLst>
          </p:cNvPr>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776352" y="3465331"/>
            <a:ext cx="1652719" cy="1180872"/>
          </a:xfrm>
          <a:prstGeom prst="rect">
            <a:avLst/>
          </a:prstGeom>
          <a:noFill/>
          <a:ln>
            <a:noFill/>
          </a:ln>
        </p:spPr>
      </p:pic>
      <p:pic>
        <p:nvPicPr>
          <p:cNvPr id="18" name="Google Shape;642;p27">
            <a:extLst>
              <a:ext uri="{FF2B5EF4-FFF2-40B4-BE49-F238E27FC236}">
                <a16:creationId xmlns:a16="http://schemas.microsoft.com/office/drawing/2014/main" id="{28C0C789-7470-4894-D419-619AF6D41980}"/>
              </a:ext>
            </a:extLst>
          </p:cNvPr>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780913" y="1914497"/>
            <a:ext cx="1955552" cy="1397248"/>
          </a:xfrm>
          <a:prstGeom prst="rect">
            <a:avLst/>
          </a:prstGeom>
          <a:noFill/>
          <a:ln>
            <a:noFill/>
          </a:ln>
        </p:spPr>
      </p:pic>
      <p:pic>
        <p:nvPicPr>
          <p:cNvPr id="19" name="Google Shape;643;p27" descr="Flux Tower at Km67-1ud">
            <a:extLst>
              <a:ext uri="{FF2B5EF4-FFF2-40B4-BE49-F238E27FC236}">
                <a16:creationId xmlns:a16="http://schemas.microsoft.com/office/drawing/2014/main" id="{289C7880-DFA7-81F6-3B66-1886396DCEB5}"/>
              </a:ext>
            </a:extLst>
          </p:cNvPr>
          <p:cNvPicPr preferRelativeResize="0"/>
          <p:nvPr/>
        </p:nvPicPr>
        <p:blipFill rotWithShape="1">
          <a:blip r:embed="rId11">
            <a:alphaModFix/>
            <a:extLst>
              <a:ext uri="{28A0092B-C50C-407E-A947-70E740481C1C}">
                <a14:useLocalDpi xmlns:a14="http://schemas.microsoft.com/office/drawing/2010/main"/>
              </a:ext>
            </a:extLst>
          </a:blip>
          <a:srcRect/>
          <a:stretch/>
        </p:blipFill>
        <p:spPr>
          <a:xfrm>
            <a:off x="4980779" y="3474943"/>
            <a:ext cx="1166372" cy="1159158"/>
          </a:xfrm>
          <a:prstGeom prst="rect">
            <a:avLst/>
          </a:prstGeom>
          <a:noFill/>
          <a:ln>
            <a:noFill/>
          </a:ln>
        </p:spPr>
      </p:pic>
      <p:pic>
        <p:nvPicPr>
          <p:cNvPr id="20" name="Google Shape;644;p27" descr="peeps1.jpg">
            <a:extLst>
              <a:ext uri="{FF2B5EF4-FFF2-40B4-BE49-F238E27FC236}">
                <a16:creationId xmlns:a16="http://schemas.microsoft.com/office/drawing/2014/main" id="{B8D41F35-1503-CC73-91D3-527124CBB38C}"/>
              </a:ext>
            </a:extLst>
          </p:cNvPr>
          <p:cNvPicPr preferRelativeResize="0"/>
          <p:nvPr/>
        </p:nvPicPr>
        <p:blipFill rotWithShape="1">
          <a:blip r:embed="rId12">
            <a:alphaModFix/>
            <a:extLst>
              <a:ext uri="{28A0092B-C50C-407E-A947-70E740481C1C}">
                <a14:useLocalDpi xmlns:a14="http://schemas.microsoft.com/office/drawing/2010/main"/>
              </a:ext>
            </a:extLst>
          </a:blip>
          <a:srcRect/>
          <a:stretch/>
        </p:blipFill>
        <p:spPr>
          <a:xfrm>
            <a:off x="2845137" y="1940264"/>
            <a:ext cx="2078314" cy="1371481"/>
          </a:xfrm>
          <a:prstGeom prst="rect">
            <a:avLst/>
          </a:prstGeom>
          <a:noFill/>
          <a:ln>
            <a:noFill/>
          </a:ln>
        </p:spPr>
      </p:pic>
      <p:pic>
        <p:nvPicPr>
          <p:cNvPr id="21" name="Google Shape;645;p27" descr="peeps4.jpg">
            <a:extLst>
              <a:ext uri="{FF2B5EF4-FFF2-40B4-BE49-F238E27FC236}">
                <a16:creationId xmlns:a16="http://schemas.microsoft.com/office/drawing/2014/main" id="{8D825BD0-AD21-5705-A12D-C3CE74DAEC8E}"/>
              </a:ext>
            </a:extLst>
          </p:cNvPr>
          <p:cNvPicPr preferRelativeResize="0"/>
          <p:nvPr/>
        </p:nvPicPr>
        <p:blipFill rotWithShape="1">
          <a:blip r:embed="rId13">
            <a:alphaModFix/>
            <a:extLst>
              <a:ext uri="{28A0092B-C50C-407E-A947-70E740481C1C}">
                <a14:useLocalDpi xmlns:a14="http://schemas.microsoft.com/office/drawing/2010/main"/>
              </a:ext>
            </a:extLst>
          </a:blip>
          <a:srcRect/>
          <a:stretch/>
        </p:blipFill>
        <p:spPr>
          <a:xfrm>
            <a:off x="5109213" y="1914498"/>
            <a:ext cx="1037938" cy="1394326"/>
          </a:xfrm>
          <a:prstGeom prst="rect">
            <a:avLst/>
          </a:prstGeom>
          <a:noFill/>
          <a:ln>
            <a:noFill/>
          </a:ln>
        </p:spPr>
      </p:pic>
      <p:pic>
        <p:nvPicPr>
          <p:cNvPr id="22" name="Google Shape;646;p27" descr="STMstudents.jpg">
            <a:extLst>
              <a:ext uri="{FF2B5EF4-FFF2-40B4-BE49-F238E27FC236}">
                <a16:creationId xmlns:a16="http://schemas.microsoft.com/office/drawing/2014/main" id="{91358264-1653-61ED-1FD3-FD81200AD026}"/>
              </a:ext>
            </a:extLst>
          </p:cNvPr>
          <p:cNvPicPr preferRelativeResize="0"/>
          <p:nvPr/>
        </p:nvPicPr>
        <p:blipFill rotWithShape="1">
          <a:blip r:embed="rId14">
            <a:alphaModFix/>
            <a:extLst>
              <a:ext uri="{28A0092B-C50C-407E-A947-70E740481C1C}">
                <a14:useLocalDpi xmlns:a14="http://schemas.microsoft.com/office/drawing/2010/main"/>
              </a:ext>
            </a:extLst>
          </a:blip>
          <a:srcRect/>
          <a:stretch/>
        </p:blipFill>
        <p:spPr>
          <a:xfrm>
            <a:off x="2595541" y="3464086"/>
            <a:ext cx="2244818" cy="1180871"/>
          </a:xfrm>
          <a:prstGeom prst="rect">
            <a:avLst/>
          </a:prstGeom>
          <a:noFill/>
          <a:ln>
            <a:noFill/>
          </a:ln>
        </p:spPr>
      </p:pic>
      <p:pic>
        <p:nvPicPr>
          <p:cNvPr id="23" name="Google Shape;647;p27" descr="C:\Documents and Settings\Megan\Desktop\20_21jun00embassyvisit65.jpg">
            <a:extLst>
              <a:ext uri="{FF2B5EF4-FFF2-40B4-BE49-F238E27FC236}">
                <a16:creationId xmlns:a16="http://schemas.microsoft.com/office/drawing/2014/main" id="{E88064B1-B757-E5F4-7967-CF59F3B20C6E}"/>
              </a:ext>
            </a:extLst>
          </p:cNvPr>
          <p:cNvPicPr preferRelativeResize="0"/>
          <p:nvPr/>
        </p:nvPicPr>
        <p:blipFill rotWithShape="1">
          <a:blip r:embed="rId15">
            <a:alphaModFix/>
            <a:extLst>
              <a:ext uri="{28A0092B-C50C-407E-A947-70E740481C1C}">
                <a14:useLocalDpi xmlns:a14="http://schemas.microsoft.com/office/drawing/2010/main"/>
              </a:ext>
            </a:extLst>
          </a:blip>
          <a:srcRect/>
          <a:stretch/>
        </p:blipFill>
        <p:spPr>
          <a:xfrm>
            <a:off x="6362206" y="1522353"/>
            <a:ext cx="1037938" cy="1507455"/>
          </a:xfrm>
          <a:prstGeom prst="rect">
            <a:avLst/>
          </a:prstGeom>
          <a:noFill/>
          <a:ln>
            <a:noFill/>
          </a:ln>
        </p:spPr>
      </p:pic>
      <p:pic>
        <p:nvPicPr>
          <p:cNvPr id="24" name="Google Shape;648;p27" descr="C:\Documents and Settings\Megan\Desktop\gc_instrument_2.jpg">
            <a:extLst>
              <a:ext uri="{FF2B5EF4-FFF2-40B4-BE49-F238E27FC236}">
                <a16:creationId xmlns:a16="http://schemas.microsoft.com/office/drawing/2014/main" id="{0191B08A-EB43-8655-BCC2-83D962210F7E}"/>
              </a:ext>
            </a:extLst>
          </p:cNvPr>
          <p:cNvPicPr preferRelativeResize="0"/>
          <p:nvPr/>
        </p:nvPicPr>
        <p:blipFill rotWithShape="1">
          <a:blip r:embed="rId16">
            <a:alphaModFix/>
            <a:extLst>
              <a:ext uri="{28A0092B-C50C-407E-A947-70E740481C1C}">
                <a14:useLocalDpi xmlns:a14="http://schemas.microsoft.com/office/drawing/2010/main"/>
              </a:ext>
            </a:extLst>
          </a:blip>
          <a:srcRect/>
          <a:stretch/>
        </p:blipFill>
        <p:spPr>
          <a:xfrm>
            <a:off x="3384797" y="4833928"/>
            <a:ext cx="1667317" cy="1052131"/>
          </a:xfrm>
          <a:prstGeom prst="rect">
            <a:avLst/>
          </a:prstGeom>
          <a:noFill/>
          <a:ln>
            <a:noFill/>
          </a:ln>
        </p:spPr>
      </p:pic>
      <p:pic>
        <p:nvPicPr>
          <p:cNvPr id="25" name="Google Shape;649;p27" descr="C:\Documents and Settings\Megan\Desktop\instrument_in_the_tower_10.jpg">
            <a:extLst>
              <a:ext uri="{FF2B5EF4-FFF2-40B4-BE49-F238E27FC236}">
                <a16:creationId xmlns:a16="http://schemas.microsoft.com/office/drawing/2014/main" id="{744FC50C-2DF8-266E-C2F8-93F21E1F4C00}"/>
              </a:ext>
            </a:extLst>
          </p:cNvPr>
          <p:cNvPicPr preferRelativeResize="0"/>
          <p:nvPr/>
        </p:nvPicPr>
        <p:blipFill rotWithShape="1">
          <a:blip r:embed="rId17">
            <a:alphaModFix/>
            <a:extLst>
              <a:ext uri="{28A0092B-C50C-407E-A947-70E740481C1C}">
                <a14:useLocalDpi xmlns:a14="http://schemas.microsoft.com/office/drawing/2010/main"/>
              </a:ext>
            </a:extLst>
          </a:blip>
          <a:srcRect/>
          <a:stretch/>
        </p:blipFill>
        <p:spPr>
          <a:xfrm>
            <a:off x="1505180" y="4833927"/>
            <a:ext cx="1714730" cy="1052132"/>
          </a:xfrm>
          <a:prstGeom prst="rect">
            <a:avLst/>
          </a:prstGeom>
          <a:noFill/>
          <a:ln>
            <a:noFill/>
          </a:ln>
        </p:spPr>
      </p:pic>
      <p:pic>
        <p:nvPicPr>
          <p:cNvPr id="2" name="Picture 1" descr="A logo with a red swoosh and white text&#10;&#10;Description automatically generated">
            <a:extLst>
              <a:ext uri="{FF2B5EF4-FFF2-40B4-BE49-F238E27FC236}">
                <a16:creationId xmlns:a16="http://schemas.microsoft.com/office/drawing/2014/main" id="{65C81844-B755-8230-D748-998C2F09505C}"/>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75687" y="5942548"/>
            <a:ext cx="1055954" cy="883052"/>
          </a:xfrm>
          <a:prstGeom prst="rect">
            <a:avLst/>
          </a:prstGeom>
        </p:spPr>
      </p:pic>
      <p:pic>
        <p:nvPicPr>
          <p:cNvPr id="3" name="Picture 2" descr="A blue and white logo&#10;&#10;Description automatically generated">
            <a:extLst>
              <a:ext uri="{FF2B5EF4-FFF2-40B4-BE49-F238E27FC236}">
                <a16:creationId xmlns:a16="http://schemas.microsoft.com/office/drawing/2014/main" id="{3A55EDBB-72AC-9368-6D98-6F7A6DEB6609}"/>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1186206" y="5965009"/>
            <a:ext cx="830107" cy="83010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22"/>
        <p:cNvGrpSpPr/>
        <p:nvPr/>
      </p:nvGrpSpPr>
      <p:grpSpPr>
        <a:xfrm>
          <a:off x="0" y="0"/>
          <a:ext cx="0" cy="0"/>
          <a:chOff x="0" y="0"/>
          <a:chExt cx="0" cy="0"/>
        </a:xfrm>
      </p:grpSpPr>
      <p:sp>
        <p:nvSpPr>
          <p:cNvPr id="523" name="Google Shape;523;p8"/>
          <p:cNvSpPr txBox="1">
            <a:spLocks noGrp="1"/>
          </p:cNvSpPr>
          <p:nvPr>
            <p:ph type="title"/>
          </p:nvPr>
        </p:nvSpPr>
        <p:spPr>
          <a:xfrm>
            <a:off x="543791" y="514091"/>
            <a:ext cx="11104418" cy="1070076"/>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lt1"/>
              </a:buClr>
              <a:buSzPts val="4000"/>
              <a:buFont typeface="Arial"/>
              <a:buNone/>
            </a:pPr>
            <a:r>
              <a:rPr lang="es-ES" sz="4000" dirty="0">
                <a:solidFill>
                  <a:schemeClr val="lt1"/>
                </a:solidFill>
                <a:latin typeface="Yu Gothic UI Light" panose="020B0300000000000000" pitchFamily="34" charset="-128"/>
                <a:ea typeface="Yu Gothic UI Light" panose="020B0300000000000000" pitchFamily="34" charset="-128"/>
                <a:cs typeface="Arial"/>
                <a:sym typeface="Arial"/>
              </a:rPr>
              <a:t>Alta incertidumbre en el flujo de carbono terrestre futuro</a:t>
            </a:r>
            <a:endParaRPr dirty="0">
              <a:latin typeface="Yu Gothic UI Light" panose="020B0300000000000000" pitchFamily="34" charset="-128"/>
              <a:ea typeface="Yu Gothic UI Light" panose="020B0300000000000000" pitchFamily="34" charset="-128"/>
            </a:endParaRPr>
          </a:p>
        </p:txBody>
      </p:sp>
      <p:sp>
        <p:nvSpPr>
          <p:cNvPr id="525" name="Google Shape;525;p8"/>
          <p:cNvSpPr txBox="1"/>
          <p:nvPr/>
        </p:nvSpPr>
        <p:spPr>
          <a:xfrm>
            <a:off x="3515087" y="5934499"/>
            <a:ext cx="5370187" cy="27695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D661"/>
              </a:buClr>
              <a:buSzPts val="1800"/>
              <a:buFont typeface="Calibri"/>
              <a:buNone/>
              <a:tabLst/>
              <a:defRPr/>
            </a:pPr>
            <a:r>
              <a:rPr kumimoji="0" lang="en-US" sz="1200" b="0" i="0" u="none" strike="noStrike" kern="0" cap="none" spc="0" normalizeH="0" baseline="0" noProof="0" dirty="0">
                <a:ln>
                  <a:noFill/>
                </a:ln>
                <a:solidFill>
                  <a:srgbClr val="00D661"/>
                </a:solidFill>
                <a:effectLst/>
                <a:uLnTx/>
                <a:uFillTx/>
                <a:latin typeface="Yu Gothic UI Light" panose="020B0300000000000000" pitchFamily="34" charset="-128"/>
                <a:ea typeface="Yu Gothic UI Light" panose="020B0300000000000000" pitchFamily="34" charset="-128"/>
                <a:cs typeface="Calibri"/>
                <a:sym typeface="Calibri"/>
              </a:rPr>
              <a:t>Earth System Models accounting for terrestrial N cycle</a:t>
            </a:r>
            <a:endParaRPr kumimoji="0" sz="105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526" name="Google Shape;526;p8"/>
          <p:cNvSpPr txBox="1"/>
          <p:nvPr/>
        </p:nvSpPr>
        <p:spPr>
          <a:xfrm>
            <a:off x="3515087" y="6067841"/>
            <a:ext cx="5756268" cy="27695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A66BD3"/>
              </a:buClr>
              <a:buSzPts val="1800"/>
              <a:buFont typeface="Calibri"/>
              <a:buNone/>
              <a:tabLst/>
              <a:defRPr/>
            </a:pPr>
            <a:r>
              <a:rPr kumimoji="0" lang="en-US" sz="1200" b="0" i="0" u="none" strike="noStrike" kern="0" cap="none" spc="0" normalizeH="0" baseline="0" noProof="0" dirty="0">
                <a:ln>
                  <a:noFill/>
                </a:ln>
                <a:solidFill>
                  <a:srgbClr val="A66BD3"/>
                </a:solidFill>
                <a:effectLst/>
                <a:uLnTx/>
                <a:uFillTx/>
                <a:latin typeface="Yu Gothic UI Light" panose="020B0300000000000000" pitchFamily="34" charset="-128"/>
                <a:ea typeface="Yu Gothic UI Light" panose="020B0300000000000000" pitchFamily="34" charset="-128"/>
                <a:cs typeface="Calibri"/>
                <a:sym typeface="Calibri"/>
              </a:rPr>
              <a:t>Earth System Models prescribing land use change emissions</a:t>
            </a:r>
            <a:endParaRPr kumimoji="0" sz="105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grpSp>
        <p:nvGrpSpPr>
          <p:cNvPr id="529" name="Google Shape;529;p8"/>
          <p:cNvGrpSpPr/>
          <p:nvPr/>
        </p:nvGrpSpPr>
        <p:grpSpPr>
          <a:xfrm>
            <a:off x="3506096" y="1924599"/>
            <a:ext cx="4369851" cy="4254574"/>
            <a:chOff x="1218387" y="2574105"/>
            <a:chExt cx="4369851" cy="4254574"/>
          </a:xfrm>
        </p:grpSpPr>
        <p:sp>
          <p:nvSpPr>
            <p:cNvPr id="530" name="Google Shape;530;p8"/>
            <p:cNvSpPr txBox="1"/>
            <p:nvPr/>
          </p:nvSpPr>
          <p:spPr>
            <a:xfrm>
              <a:off x="1218387" y="6397792"/>
              <a:ext cx="4369851" cy="43088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1100"/>
                <a:buFont typeface="Calibri"/>
                <a:buNone/>
                <a:tabLst/>
                <a:defRPr/>
              </a:pPr>
              <a:r>
                <a:rPr kumimoji="0" lang="en-US" sz="1100" b="0" i="0" u="none"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Friedlingstein</a:t>
              </a:r>
              <a:r>
                <a:rPr kumimoji="0" lang="en-US" sz="11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 et al 2014 </a:t>
              </a:r>
              <a:r>
                <a:rPr kumimoji="0" lang="en-US" sz="1100" b="0" i="1"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AMS</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Calibri"/>
                <a:buNone/>
                <a:tabLst/>
                <a:defRPr/>
              </a:pPr>
              <a:endParaRPr kumimoji="0" sz="1100" b="0" i="1"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endParaRPr>
            </a:p>
          </p:txBody>
        </p:sp>
        <p:sp>
          <p:nvSpPr>
            <p:cNvPr id="531" name="Google Shape;531;p8"/>
            <p:cNvSpPr/>
            <p:nvPr/>
          </p:nvSpPr>
          <p:spPr>
            <a:xfrm>
              <a:off x="2534572" y="2574105"/>
              <a:ext cx="446787" cy="48418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endParaRPr>
            </a:p>
          </p:txBody>
        </p:sp>
      </p:grpSp>
      <p:sp>
        <p:nvSpPr>
          <p:cNvPr id="532" name="Google Shape;532;p8"/>
          <p:cNvSpPr txBox="1"/>
          <p:nvPr/>
        </p:nvSpPr>
        <p:spPr>
          <a:xfrm>
            <a:off x="9197177" y="1749793"/>
            <a:ext cx="2896076" cy="70788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B050"/>
              </a:buClr>
              <a:buSzPts val="2000"/>
              <a:buFont typeface="Calibri"/>
              <a:buNone/>
              <a:tabLst/>
              <a:defRPr/>
            </a:pPr>
            <a:r>
              <a:rPr kumimoji="0" lang="en-US" sz="2000" b="0" i="0" u="none" strike="noStrike" kern="0" cap="none" spc="0" normalizeH="0" baseline="0" noProof="0" dirty="0">
                <a:ln>
                  <a:noFill/>
                </a:ln>
                <a:solidFill>
                  <a:srgbClr val="00B050"/>
                </a:solidFill>
                <a:effectLst/>
                <a:uLnTx/>
                <a:uFillTx/>
                <a:latin typeface="Yu Gothic UI Light" panose="020B0300000000000000" pitchFamily="34" charset="-128"/>
                <a:ea typeface="Yu Gothic UI Light" panose="020B0300000000000000" pitchFamily="34" charset="-128"/>
                <a:cs typeface="Calibri"/>
                <a:sym typeface="Calibri"/>
              </a:rPr>
              <a:t>Terrestrial systems </a:t>
            </a:r>
            <a:r>
              <a:rPr kumimoji="0" lang="en-US" sz="2000" b="1" i="0" u="sng" strike="noStrike" kern="0" cap="none" spc="0" normalizeH="0" baseline="0" noProof="0" dirty="0">
                <a:ln>
                  <a:noFill/>
                </a:ln>
                <a:solidFill>
                  <a:srgbClr val="00B050"/>
                </a:solidFill>
                <a:effectLst/>
                <a:uLnTx/>
                <a:uFillTx/>
                <a:latin typeface="Arial"/>
                <a:ea typeface="Yu Gothic UI Light" panose="020B0300000000000000" pitchFamily="34" charset="-128"/>
                <a:cs typeface="Calibri"/>
                <a:sym typeface="Calibri"/>
              </a:rPr>
              <a:t>store</a:t>
            </a:r>
            <a:r>
              <a:rPr kumimoji="0" lang="en-US" sz="2000" b="0" i="0" u="none" strike="noStrike" kern="0" cap="none" spc="0" normalizeH="0" baseline="0" noProof="0" dirty="0">
                <a:ln>
                  <a:noFill/>
                </a:ln>
                <a:solidFill>
                  <a:srgbClr val="00B050"/>
                </a:solidFill>
                <a:effectLst/>
                <a:uLnTx/>
                <a:uFillTx/>
                <a:latin typeface="Arial"/>
                <a:ea typeface="Yu Gothic UI Light" panose="020B0300000000000000" pitchFamily="34" charset="-128"/>
                <a:cs typeface="Calibri"/>
                <a:sym typeface="Calibri"/>
              </a:rPr>
              <a:t> </a:t>
            </a:r>
            <a:r>
              <a:rPr kumimoji="0" lang="en-US" sz="2000" b="0" i="0" u="none" strike="noStrike" kern="0" cap="none" spc="0" normalizeH="0" baseline="0" noProof="0" dirty="0">
                <a:ln>
                  <a:noFill/>
                </a:ln>
                <a:solidFill>
                  <a:srgbClr val="00B050"/>
                </a:solidFill>
                <a:effectLst/>
                <a:uLnTx/>
                <a:uFillTx/>
                <a:latin typeface="Yu Gothic UI Light" panose="020B0300000000000000" pitchFamily="34" charset="-128"/>
                <a:ea typeface="Yu Gothic UI Light" panose="020B0300000000000000" pitchFamily="34" charset="-128"/>
                <a:cs typeface="Calibri"/>
                <a:sym typeface="Calibri"/>
              </a:rPr>
              <a:t>~750 </a:t>
            </a:r>
            <a:r>
              <a:rPr kumimoji="0" lang="en-US" sz="2000" b="0" i="0" u="none" strike="noStrike" kern="0" cap="none" spc="0" normalizeH="0" baseline="0" noProof="0" dirty="0" err="1">
                <a:ln>
                  <a:noFill/>
                </a:ln>
                <a:solidFill>
                  <a:srgbClr val="00B050"/>
                </a:solidFill>
                <a:effectLst/>
                <a:uLnTx/>
                <a:uFillTx/>
                <a:latin typeface="Yu Gothic UI Light" panose="020B0300000000000000" pitchFamily="34" charset="-128"/>
                <a:ea typeface="Yu Gothic UI Light" panose="020B0300000000000000" pitchFamily="34" charset="-128"/>
                <a:cs typeface="Calibri"/>
                <a:sym typeface="Calibri"/>
              </a:rPr>
              <a:t>PgC</a:t>
            </a:r>
            <a:r>
              <a:rPr kumimoji="0" lang="en-US" sz="2000" b="0" i="0" u="none" strike="noStrike" kern="0" cap="none" spc="0" normalizeH="0" baseline="0" noProof="0" dirty="0">
                <a:ln>
                  <a:noFill/>
                </a:ln>
                <a:solidFill>
                  <a:srgbClr val="00B050"/>
                </a:solidFill>
                <a:effectLst/>
                <a:uLnTx/>
                <a:uFillTx/>
                <a:latin typeface="Yu Gothic UI Light" panose="020B0300000000000000" pitchFamily="34" charset="-128"/>
                <a:ea typeface="Yu Gothic UI Light" panose="020B0300000000000000" pitchFamily="34" charset="-128"/>
                <a:cs typeface="Calibri"/>
                <a:sym typeface="Calibri"/>
              </a:rPr>
              <a:t> by 2100</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533" name="Google Shape;533;p8"/>
          <p:cNvSpPr txBox="1"/>
          <p:nvPr/>
        </p:nvSpPr>
        <p:spPr>
          <a:xfrm>
            <a:off x="9271355" y="4381585"/>
            <a:ext cx="2723422" cy="70788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A66BD3"/>
              </a:buClr>
              <a:buSzPts val="2000"/>
              <a:buFont typeface="Calibri"/>
              <a:buNone/>
              <a:tabLst/>
              <a:defRPr/>
            </a:pPr>
            <a:r>
              <a:rPr kumimoji="0" lang="en-US" sz="2000" b="0" i="0" u="none" strike="noStrike" kern="0" cap="none" spc="0" normalizeH="0" baseline="0" noProof="0" dirty="0">
                <a:ln>
                  <a:noFill/>
                </a:ln>
                <a:solidFill>
                  <a:srgbClr val="A66BD3"/>
                </a:solidFill>
                <a:effectLst/>
                <a:uLnTx/>
                <a:uFillTx/>
                <a:latin typeface="Yu Gothic UI Light" panose="020B0300000000000000" pitchFamily="34" charset="-128"/>
                <a:ea typeface="Yu Gothic UI Light" panose="020B0300000000000000" pitchFamily="34" charset="-128"/>
                <a:cs typeface="Calibri"/>
                <a:sym typeface="Calibri"/>
              </a:rPr>
              <a:t>Terrestrial systems </a:t>
            </a:r>
            <a:r>
              <a:rPr kumimoji="0" lang="en-US" sz="2000" b="1" i="0" u="sng" strike="noStrike" kern="0" cap="none" spc="0" normalizeH="0" baseline="0" noProof="0" dirty="0">
                <a:ln>
                  <a:noFill/>
                </a:ln>
                <a:solidFill>
                  <a:srgbClr val="A66BD3"/>
                </a:solidFill>
                <a:effectLst/>
                <a:uLnTx/>
                <a:uFillTx/>
                <a:latin typeface="Arial"/>
                <a:ea typeface="Yu Gothic UI Light" panose="020B0300000000000000" pitchFamily="34" charset="-128"/>
                <a:cs typeface="Calibri"/>
                <a:sym typeface="Calibri"/>
              </a:rPr>
              <a:t>emit</a:t>
            </a:r>
            <a:r>
              <a:rPr kumimoji="0" lang="en-US" sz="2000" b="0" i="0" u="none" strike="noStrike" kern="0" cap="none" spc="0" normalizeH="0" baseline="0" noProof="0" dirty="0">
                <a:ln>
                  <a:noFill/>
                </a:ln>
                <a:solidFill>
                  <a:srgbClr val="A66BD3"/>
                </a:solidFill>
                <a:effectLst/>
                <a:uLnTx/>
                <a:uFillTx/>
                <a:latin typeface="Yu Gothic UI Light" panose="020B0300000000000000" pitchFamily="34" charset="-128"/>
                <a:ea typeface="Yu Gothic UI Light" panose="020B0300000000000000" pitchFamily="34" charset="-128"/>
                <a:cs typeface="Calibri"/>
                <a:sym typeface="Calibri"/>
              </a:rPr>
              <a:t> ~170 </a:t>
            </a:r>
            <a:r>
              <a:rPr kumimoji="0" lang="en-US" sz="2000" b="0" i="0" u="none" strike="noStrike" kern="0" cap="none" spc="0" normalizeH="0" baseline="0" noProof="0" dirty="0" err="1">
                <a:ln>
                  <a:noFill/>
                </a:ln>
                <a:solidFill>
                  <a:srgbClr val="A66BD3"/>
                </a:solidFill>
                <a:effectLst/>
                <a:uLnTx/>
                <a:uFillTx/>
                <a:latin typeface="Yu Gothic UI Light" panose="020B0300000000000000" pitchFamily="34" charset="-128"/>
                <a:ea typeface="Yu Gothic UI Light" panose="020B0300000000000000" pitchFamily="34" charset="-128"/>
                <a:cs typeface="Calibri"/>
                <a:sym typeface="Calibri"/>
              </a:rPr>
              <a:t>PgC</a:t>
            </a:r>
            <a:r>
              <a:rPr kumimoji="0" lang="en-US" sz="2000" b="0" i="0" u="none" strike="noStrike" kern="0" cap="none" spc="0" normalizeH="0" baseline="0" noProof="0" dirty="0">
                <a:ln>
                  <a:noFill/>
                </a:ln>
                <a:solidFill>
                  <a:srgbClr val="A66BD3"/>
                </a:solidFill>
                <a:effectLst/>
                <a:uLnTx/>
                <a:uFillTx/>
                <a:latin typeface="Yu Gothic UI Light" panose="020B0300000000000000" pitchFamily="34" charset="-128"/>
                <a:ea typeface="Yu Gothic UI Light" panose="020B0300000000000000" pitchFamily="34" charset="-128"/>
                <a:cs typeface="Calibri"/>
                <a:sym typeface="Calibri"/>
              </a:rPr>
              <a:t> by 2100</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534" name="Google Shape;534;p8"/>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3506096" y="1492597"/>
            <a:ext cx="5494588" cy="4238935"/>
          </a:xfrm>
          <a:prstGeom prst="rect">
            <a:avLst/>
          </a:prstGeom>
          <a:noFill/>
          <a:ln>
            <a:noFill/>
          </a:ln>
        </p:spPr>
      </p:pic>
      <p:cxnSp>
        <p:nvCxnSpPr>
          <p:cNvPr id="535" name="Google Shape;535;p8"/>
          <p:cNvCxnSpPr/>
          <p:nvPr/>
        </p:nvCxnSpPr>
        <p:spPr>
          <a:xfrm rot="10800000">
            <a:off x="8574258" y="1962449"/>
            <a:ext cx="749052" cy="0"/>
          </a:xfrm>
          <a:prstGeom prst="straightConnector1">
            <a:avLst/>
          </a:prstGeom>
          <a:noFill/>
          <a:ln w="76200" cap="flat" cmpd="sng">
            <a:solidFill>
              <a:srgbClr val="00B050"/>
            </a:solidFill>
            <a:prstDash val="solid"/>
            <a:miter lim="800000"/>
            <a:headEnd type="none" w="sm" len="sm"/>
            <a:tailEnd type="triangle" w="med" len="med"/>
          </a:ln>
        </p:spPr>
      </p:cxnSp>
      <p:cxnSp>
        <p:nvCxnSpPr>
          <p:cNvPr id="536" name="Google Shape;536;p8"/>
          <p:cNvCxnSpPr/>
          <p:nvPr/>
        </p:nvCxnSpPr>
        <p:spPr>
          <a:xfrm rot="10800000">
            <a:off x="8574257" y="4599386"/>
            <a:ext cx="749054" cy="0"/>
          </a:xfrm>
          <a:prstGeom prst="straightConnector1">
            <a:avLst/>
          </a:prstGeom>
          <a:noFill/>
          <a:ln w="76200" cap="flat" cmpd="sng">
            <a:solidFill>
              <a:srgbClr val="9C5BCD"/>
            </a:solidFill>
            <a:prstDash val="solid"/>
            <a:miter lim="800000"/>
            <a:headEnd type="none" w="sm" len="sm"/>
            <a:tailEnd type="triangle" w="med" len="med"/>
          </a:ln>
        </p:spPr>
      </p:cxnSp>
      <p:sp>
        <p:nvSpPr>
          <p:cNvPr id="537" name="Google Shape;537;p8"/>
          <p:cNvSpPr/>
          <p:nvPr/>
        </p:nvSpPr>
        <p:spPr>
          <a:xfrm>
            <a:off x="4905409" y="1924599"/>
            <a:ext cx="446787" cy="48418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endParaRPr>
          </a:p>
        </p:txBody>
      </p:sp>
      <p:grpSp>
        <p:nvGrpSpPr>
          <p:cNvPr id="8" name="Group 7">
            <a:extLst>
              <a:ext uri="{FF2B5EF4-FFF2-40B4-BE49-F238E27FC236}">
                <a16:creationId xmlns:a16="http://schemas.microsoft.com/office/drawing/2014/main" id="{640294A4-13FB-A86B-D8AC-497FD52759EF}"/>
              </a:ext>
            </a:extLst>
          </p:cNvPr>
          <p:cNvGrpSpPr/>
          <p:nvPr/>
        </p:nvGrpSpPr>
        <p:grpSpPr>
          <a:xfrm>
            <a:off x="4822281" y="1891564"/>
            <a:ext cx="5765793" cy="659938"/>
            <a:chOff x="-229900" y="-649820"/>
            <a:chExt cx="5765793" cy="659938"/>
          </a:xfrm>
        </p:grpSpPr>
        <p:sp>
          <p:nvSpPr>
            <p:cNvPr id="527" name="Google Shape;527;p8"/>
            <p:cNvSpPr txBox="1"/>
            <p:nvPr/>
          </p:nvSpPr>
          <p:spPr>
            <a:xfrm>
              <a:off x="-220375" y="-649820"/>
              <a:ext cx="5756268" cy="33851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1800"/>
                <a:buFont typeface="Calibri"/>
                <a:buNone/>
                <a:tabLst/>
                <a:defRPr/>
              </a:pPr>
              <a:r>
                <a:rPr kumimoji="0" lang="en-US" sz="16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Calibri"/>
                  <a:sym typeface="Calibri"/>
                </a:rPr>
                <a:t>[-] = C emissions to the atmosphere</a:t>
              </a:r>
              <a:endParaRPr kumimoji="0" sz="12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528" name="Google Shape;528;p8"/>
            <p:cNvSpPr txBox="1"/>
            <p:nvPr/>
          </p:nvSpPr>
          <p:spPr>
            <a:xfrm>
              <a:off x="-229900" y="-328396"/>
              <a:ext cx="5756268" cy="33851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1800"/>
                <a:buFont typeface="Calibri"/>
                <a:buNone/>
                <a:tabLst/>
                <a:defRPr/>
              </a:pPr>
              <a:r>
                <a:rPr kumimoji="0" lang="en-US" sz="16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Calibri"/>
                  <a:sym typeface="Calibri"/>
                </a:rPr>
                <a:t>[+] = C uptake from the atmosphere</a:t>
              </a:r>
              <a:endParaRPr kumimoji="0" sz="12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grpSp>
      <p:grpSp>
        <p:nvGrpSpPr>
          <p:cNvPr id="9" name="Group 8">
            <a:extLst>
              <a:ext uri="{FF2B5EF4-FFF2-40B4-BE49-F238E27FC236}">
                <a16:creationId xmlns:a16="http://schemas.microsoft.com/office/drawing/2014/main" id="{C54F615E-AE00-60C5-276D-A3C8AA5D2852}"/>
              </a:ext>
            </a:extLst>
          </p:cNvPr>
          <p:cNvGrpSpPr/>
          <p:nvPr/>
        </p:nvGrpSpPr>
        <p:grpSpPr>
          <a:xfrm>
            <a:off x="0" y="0"/>
            <a:ext cx="12192000" cy="6858000"/>
            <a:chOff x="0" y="0"/>
            <a:chExt cx="12192000" cy="6858000"/>
          </a:xfrm>
        </p:grpSpPr>
        <p:pic>
          <p:nvPicPr>
            <p:cNvPr id="10" name="Google Shape;526;p18">
              <a:extLst>
                <a:ext uri="{FF2B5EF4-FFF2-40B4-BE49-F238E27FC236}">
                  <a16:creationId xmlns:a16="http://schemas.microsoft.com/office/drawing/2014/main" id="{8F1D37E8-27AC-2EF3-FA5A-D527ABD55AB4}"/>
                </a:ext>
              </a:extLst>
            </p:cNvPr>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11" name="Google Shape;527;p18">
              <a:extLst>
                <a:ext uri="{FF2B5EF4-FFF2-40B4-BE49-F238E27FC236}">
                  <a16:creationId xmlns:a16="http://schemas.microsoft.com/office/drawing/2014/main" id="{CB716AA6-6D39-53C9-1911-60C71638513A}"/>
                </a:ext>
              </a:extLst>
            </p:cNvPr>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12" name="Google Shape;528;p18">
              <a:extLst>
                <a:ext uri="{FF2B5EF4-FFF2-40B4-BE49-F238E27FC236}">
                  <a16:creationId xmlns:a16="http://schemas.microsoft.com/office/drawing/2014/main" id="{19260849-154C-7BC8-A5C6-373364875F7B}"/>
                </a:ext>
              </a:extLst>
            </p:cNvPr>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NASA Terrestrial Ecology Field Campaign Scoping Study</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grpSp>
      <p:pic>
        <p:nvPicPr>
          <p:cNvPr id="2" name="Picture 1" descr="A logo with a red swoosh and white text&#10;&#10;Description automatically generated">
            <a:extLst>
              <a:ext uri="{FF2B5EF4-FFF2-40B4-BE49-F238E27FC236}">
                <a16:creationId xmlns:a16="http://schemas.microsoft.com/office/drawing/2014/main" id="{BABBD196-5714-05FA-9642-F1E955F31C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5687" y="5942548"/>
            <a:ext cx="1055954" cy="883052"/>
          </a:xfrm>
          <a:prstGeom prst="rect">
            <a:avLst/>
          </a:prstGeom>
        </p:spPr>
      </p:pic>
      <p:pic>
        <p:nvPicPr>
          <p:cNvPr id="3" name="Picture 2" descr="A blue and white logo&#10;&#10;Description automatically generated">
            <a:extLst>
              <a:ext uri="{FF2B5EF4-FFF2-40B4-BE49-F238E27FC236}">
                <a16:creationId xmlns:a16="http://schemas.microsoft.com/office/drawing/2014/main" id="{74EC89DD-8815-3D42-6BE9-BDC0032807A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6206" y="5965009"/>
            <a:ext cx="830107" cy="830107"/>
          </a:xfrm>
          <a:prstGeom prst="rect">
            <a:avLst/>
          </a:prstGeom>
        </p:spPr>
      </p:pic>
    </p:spTree>
    <p:extLst>
      <p:ext uri="{BB962C8B-B14F-4D97-AF65-F5344CB8AC3E}">
        <p14:creationId xmlns:p14="http://schemas.microsoft.com/office/powerpoint/2010/main" val="2460448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22">
          <a:extLst>
            <a:ext uri="{FF2B5EF4-FFF2-40B4-BE49-F238E27FC236}">
              <a16:creationId xmlns:a16="http://schemas.microsoft.com/office/drawing/2014/main" id="{1767CE37-E710-9F56-4EB5-DCDF68D2C49C}"/>
            </a:ext>
          </a:extLst>
        </p:cNvPr>
        <p:cNvGrpSpPr/>
        <p:nvPr/>
      </p:nvGrpSpPr>
      <p:grpSpPr>
        <a:xfrm>
          <a:off x="0" y="0"/>
          <a:ext cx="0" cy="0"/>
          <a:chOff x="0" y="0"/>
          <a:chExt cx="0" cy="0"/>
        </a:xfrm>
      </p:grpSpPr>
      <p:sp>
        <p:nvSpPr>
          <p:cNvPr id="523" name="Google Shape;523;p8">
            <a:extLst>
              <a:ext uri="{FF2B5EF4-FFF2-40B4-BE49-F238E27FC236}">
                <a16:creationId xmlns:a16="http://schemas.microsoft.com/office/drawing/2014/main" id="{680A592F-3565-158C-61F1-73AF92EAF18F}"/>
              </a:ext>
            </a:extLst>
          </p:cNvPr>
          <p:cNvSpPr txBox="1">
            <a:spLocks noGrp="1"/>
          </p:cNvSpPr>
          <p:nvPr>
            <p:ph type="title"/>
          </p:nvPr>
        </p:nvSpPr>
        <p:spPr>
          <a:xfrm>
            <a:off x="543791" y="514090"/>
            <a:ext cx="11104418" cy="112269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000"/>
              <a:buFont typeface="Arial"/>
              <a:buNone/>
            </a:pPr>
            <a:r>
              <a:rPr lang="es-ES" sz="4000" dirty="0">
                <a:solidFill>
                  <a:schemeClr val="lt1"/>
                </a:solidFill>
                <a:latin typeface="Yu Gothic UI Light" panose="020B0300000000000000" pitchFamily="34" charset="-128"/>
                <a:ea typeface="Yu Gothic UI Light" panose="020B0300000000000000" pitchFamily="34" charset="-128"/>
                <a:cs typeface="Arial"/>
                <a:sym typeface="Arial"/>
              </a:rPr>
              <a:t>Los trópicos dominan la incertidumbre</a:t>
            </a:r>
            <a:endParaRPr dirty="0">
              <a:latin typeface="Yu Gothic UI Light" panose="020B0300000000000000" pitchFamily="34" charset="-128"/>
              <a:ea typeface="Yu Gothic UI Light" panose="020B0300000000000000" pitchFamily="34" charset="-128"/>
            </a:endParaRPr>
          </a:p>
        </p:txBody>
      </p:sp>
      <p:sp>
        <p:nvSpPr>
          <p:cNvPr id="525" name="Google Shape;525;p8">
            <a:extLst>
              <a:ext uri="{FF2B5EF4-FFF2-40B4-BE49-F238E27FC236}">
                <a16:creationId xmlns:a16="http://schemas.microsoft.com/office/drawing/2014/main" id="{C4EEC0E7-71FC-7012-4CF6-134ED24DE65E}"/>
              </a:ext>
            </a:extLst>
          </p:cNvPr>
          <p:cNvSpPr txBox="1"/>
          <p:nvPr/>
        </p:nvSpPr>
        <p:spPr>
          <a:xfrm>
            <a:off x="3515087" y="5934499"/>
            <a:ext cx="5370187" cy="27695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D661"/>
              </a:buClr>
              <a:buSzPts val="1800"/>
              <a:buFont typeface="Calibri"/>
              <a:buNone/>
              <a:tabLst/>
              <a:defRPr/>
            </a:pPr>
            <a:r>
              <a:rPr kumimoji="0" lang="en-US" sz="1200" b="0" i="0" u="none" strike="noStrike" kern="0" cap="none" spc="0" normalizeH="0" baseline="0" noProof="0" dirty="0">
                <a:ln>
                  <a:noFill/>
                </a:ln>
                <a:solidFill>
                  <a:srgbClr val="00D661"/>
                </a:solidFill>
                <a:effectLst/>
                <a:uLnTx/>
                <a:uFillTx/>
                <a:latin typeface="Yu Gothic UI Light" panose="020B0300000000000000" pitchFamily="34" charset="-128"/>
                <a:ea typeface="Yu Gothic UI Light" panose="020B0300000000000000" pitchFamily="34" charset="-128"/>
                <a:cs typeface="Calibri"/>
                <a:sym typeface="Calibri"/>
              </a:rPr>
              <a:t>Earth System Models accounting for terrestrial N cycle</a:t>
            </a:r>
            <a:endParaRPr kumimoji="0" sz="105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526" name="Google Shape;526;p8">
            <a:extLst>
              <a:ext uri="{FF2B5EF4-FFF2-40B4-BE49-F238E27FC236}">
                <a16:creationId xmlns:a16="http://schemas.microsoft.com/office/drawing/2014/main" id="{D1570B6B-CC54-2555-F1A0-9EA7FA8C93DF}"/>
              </a:ext>
            </a:extLst>
          </p:cNvPr>
          <p:cNvSpPr txBox="1"/>
          <p:nvPr/>
        </p:nvSpPr>
        <p:spPr>
          <a:xfrm>
            <a:off x="3515087" y="6067841"/>
            <a:ext cx="5756268" cy="27695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A66BD3"/>
              </a:buClr>
              <a:buSzPts val="1800"/>
              <a:buFont typeface="Calibri"/>
              <a:buNone/>
              <a:tabLst/>
              <a:defRPr/>
            </a:pPr>
            <a:r>
              <a:rPr kumimoji="0" lang="en-US" sz="1200" b="0" i="0" u="none" strike="noStrike" kern="0" cap="none" spc="0" normalizeH="0" baseline="0" noProof="0" dirty="0">
                <a:ln>
                  <a:noFill/>
                </a:ln>
                <a:solidFill>
                  <a:srgbClr val="A66BD3"/>
                </a:solidFill>
                <a:effectLst/>
                <a:uLnTx/>
                <a:uFillTx/>
                <a:latin typeface="Yu Gothic UI Light" panose="020B0300000000000000" pitchFamily="34" charset="-128"/>
                <a:ea typeface="Yu Gothic UI Light" panose="020B0300000000000000" pitchFamily="34" charset="-128"/>
                <a:cs typeface="Calibri"/>
                <a:sym typeface="Calibri"/>
              </a:rPr>
              <a:t>Earth System Models prescribing land use change emissions</a:t>
            </a:r>
            <a:endParaRPr kumimoji="0" sz="105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grpSp>
        <p:nvGrpSpPr>
          <p:cNvPr id="529" name="Google Shape;529;p8">
            <a:extLst>
              <a:ext uri="{FF2B5EF4-FFF2-40B4-BE49-F238E27FC236}">
                <a16:creationId xmlns:a16="http://schemas.microsoft.com/office/drawing/2014/main" id="{117F6529-6BD9-466E-976D-6CB2CDE2F6D2}"/>
              </a:ext>
            </a:extLst>
          </p:cNvPr>
          <p:cNvGrpSpPr/>
          <p:nvPr/>
        </p:nvGrpSpPr>
        <p:grpSpPr>
          <a:xfrm>
            <a:off x="3506096" y="1924599"/>
            <a:ext cx="4369851" cy="4254574"/>
            <a:chOff x="1218387" y="2574105"/>
            <a:chExt cx="4369851" cy="4254574"/>
          </a:xfrm>
        </p:grpSpPr>
        <p:sp>
          <p:nvSpPr>
            <p:cNvPr id="530" name="Google Shape;530;p8">
              <a:extLst>
                <a:ext uri="{FF2B5EF4-FFF2-40B4-BE49-F238E27FC236}">
                  <a16:creationId xmlns:a16="http://schemas.microsoft.com/office/drawing/2014/main" id="{11EA2D67-06C9-A47E-4268-083B76E35D2F}"/>
                </a:ext>
              </a:extLst>
            </p:cNvPr>
            <p:cNvSpPr txBox="1"/>
            <p:nvPr/>
          </p:nvSpPr>
          <p:spPr>
            <a:xfrm>
              <a:off x="1218387" y="6397792"/>
              <a:ext cx="4369851" cy="43088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1100"/>
                <a:buFont typeface="Calibri"/>
                <a:buNone/>
                <a:tabLst/>
                <a:defRPr/>
              </a:pPr>
              <a:r>
                <a:rPr kumimoji="0" lang="en-US" sz="1100" b="0" i="0" u="none"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Friedlingstein</a:t>
              </a:r>
              <a:r>
                <a:rPr kumimoji="0" lang="en-US" sz="11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 et al 2014 </a:t>
              </a:r>
              <a:r>
                <a:rPr kumimoji="0" lang="en-US" sz="1100" b="0" i="1"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AMS</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Calibri"/>
                <a:buNone/>
                <a:tabLst/>
                <a:defRPr/>
              </a:pPr>
              <a:endParaRPr kumimoji="0" sz="1100" b="0" i="1"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endParaRPr>
            </a:p>
          </p:txBody>
        </p:sp>
        <p:sp>
          <p:nvSpPr>
            <p:cNvPr id="531" name="Google Shape;531;p8">
              <a:extLst>
                <a:ext uri="{FF2B5EF4-FFF2-40B4-BE49-F238E27FC236}">
                  <a16:creationId xmlns:a16="http://schemas.microsoft.com/office/drawing/2014/main" id="{EF2B15EB-0EB6-AE35-6CAF-A7BF3405E31B}"/>
                </a:ext>
              </a:extLst>
            </p:cNvPr>
            <p:cNvSpPr/>
            <p:nvPr/>
          </p:nvSpPr>
          <p:spPr>
            <a:xfrm>
              <a:off x="2534572" y="2574105"/>
              <a:ext cx="446787" cy="48418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endParaRPr>
            </a:p>
          </p:txBody>
        </p:sp>
      </p:grpSp>
      <p:sp>
        <p:nvSpPr>
          <p:cNvPr id="532" name="Google Shape;532;p8">
            <a:extLst>
              <a:ext uri="{FF2B5EF4-FFF2-40B4-BE49-F238E27FC236}">
                <a16:creationId xmlns:a16="http://schemas.microsoft.com/office/drawing/2014/main" id="{FD88BB67-D8E9-B51E-02E2-CDD51F7A2171}"/>
              </a:ext>
            </a:extLst>
          </p:cNvPr>
          <p:cNvSpPr txBox="1"/>
          <p:nvPr/>
        </p:nvSpPr>
        <p:spPr>
          <a:xfrm>
            <a:off x="9197177" y="1749793"/>
            <a:ext cx="2896076" cy="70788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B050"/>
              </a:buClr>
              <a:buSzPts val="2000"/>
              <a:buFont typeface="Calibri"/>
              <a:buNone/>
              <a:tabLst/>
              <a:defRPr/>
            </a:pPr>
            <a:r>
              <a:rPr kumimoji="0" lang="en-US" sz="2000" b="0" i="0" u="none" strike="noStrike" kern="0" cap="none" spc="0" normalizeH="0" baseline="0" noProof="0" dirty="0">
                <a:ln>
                  <a:noFill/>
                </a:ln>
                <a:solidFill>
                  <a:srgbClr val="00B050"/>
                </a:solidFill>
                <a:effectLst/>
                <a:uLnTx/>
                <a:uFillTx/>
                <a:latin typeface="Yu Gothic UI Light" panose="020B0300000000000000" pitchFamily="34" charset="-128"/>
                <a:ea typeface="Yu Gothic UI Light" panose="020B0300000000000000" pitchFamily="34" charset="-128"/>
                <a:cs typeface="Calibri"/>
                <a:sym typeface="Calibri"/>
              </a:rPr>
              <a:t>Terrestrial systems </a:t>
            </a:r>
            <a:r>
              <a:rPr kumimoji="0" lang="en-US" sz="2000" b="1" i="0" u="sng" strike="noStrike" kern="0" cap="none" spc="0" normalizeH="0" baseline="0" noProof="0" dirty="0">
                <a:ln>
                  <a:noFill/>
                </a:ln>
                <a:solidFill>
                  <a:srgbClr val="00B050"/>
                </a:solidFill>
                <a:effectLst/>
                <a:uLnTx/>
                <a:uFillTx/>
                <a:latin typeface="Arial"/>
                <a:ea typeface="Yu Gothic UI Light" panose="020B0300000000000000" pitchFamily="34" charset="-128"/>
                <a:cs typeface="Calibri"/>
                <a:sym typeface="Calibri"/>
              </a:rPr>
              <a:t>store</a:t>
            </a:r>
            <a:r>
              <a:rPr kumimoji="0" lang="en-US" sz="2000" b="0" i="0" u="none" strike="noStrike" kern="0" cap="none" spc="0" normalizeH="0" baseline="0" noProof="0" dirty="0">
                <a:ln>
                  <a:noFill/>
                </a:ln>
                <a:solidFill>
                  <a:srgbClr val="00B050"/>
                </a:solidFill>
                <a:effectLst/>
                <a:uLnTx/>
                <a:uFillTx/>
                <a:latin typeface="Yu Gothic UI Light" panose="020B0300000000000000" pitchFamily="34" charset="-128"/>
                <a:ea typeface="Yu Gothic UI Light" panose="020B0300000000000000" pitchFamily="34" charset="-128"/>
                <a:cs typeface="Calibri"/>
                <a:sym typeface="Calibri"/>
              </a:rPr>
              <a:t> ~750 </a:t>
            </a:r>
            <a:r>
              <a:rPr kumimoji="0" lang="en-US" sz="2000" b="0" i="0" u="none" strike="noStrike" kern="0" cap="none" spc="0" normalizeH="0" baseline="0" noProof="0" dirty="0" err="1">
                <a:ln>
                  <a:noFill/>
                </a:ln>
                <a:solidFill>
                  <a:srgbClr val="00B050"/>
                </a:solidFill>
                <a:effectLst/>
                <a:uLnTx/>
                <a:uFillTx/>
                <a:latin typeface="Yu Gothic UI Light" panose="020B0300000000000000" pitchFamily="34" charset="-128"/>
                <a:ea typeface="Yu Gothic UI Light" panose="020B0300000000000000" pitchFamily="34" charset="-128"/>
                <a:cs typeface="Calibri"/>
                <a:sym typeface="Calibri"/>
              </a:rPr>
              <a:t>PgC</a:t>
            </a:r>
            <a:r>
              <a:rPr kumimoji="0" lang="en-US" sz="2000" b="0" i="0" u="none" strike="noStrike" kern="0" cap="none" spc="0" normalizeH="0" baseline="0" noProof="0" dirty="0">
                <a:ln>
                  <a:noFill/>
                </a:ln>
                <a:solidFill>
                  <a:srgbClr val="00B050"/>
                </a:solidFill>
                <a:effectLst/>
                <a:uLnTx/>
                <a:uFillTx/>
                <a:latin typeface="Yu Gothic UI Light" panose="020B0300000000000000" pitchFamily="34" charset="-128"/>
                <a:ea typeface="Yu Gothic UI Light" panose="020B0300000000000000" pitchFamily="34" charset="-128"/>
                <a:cs typeface="Calibri"/>
                <a:sym typeface="Calibri"/>
              </a:rPr>
              <a:t> by 2100</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533" name="Google Shape;533;p8">
            <a:extLst>
              <a:ext uri="{FF2B5EF4-FFF2-40B4-BE49-F238E27FC236}">
                <a16:creationId xmlns:a16="http://schemas.microsoft.com/office/drawing/2014/main" id="{2AA58B66-F9A9-B70F-9216-0525AA73BCC8}"/>
              </a:ext>
            </a:extLst>
          </p:cNvPr>
          <p:cNvSpPr txBox="1"/>
          <p:nvPr/>
        </p:nvSpPr>
        <p:spPr>
          <a:xfrm>
            <a:off x="9271355" y="4381585"/>
            <a:ext cx="2723422" cy="70788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A66BD3"/>
              </a:buClr>
              <a:buSzPts val="2000"/>
              <a:buFont typeface="Calibri"/>
              <a:buNone/>
              <a:tabLst/>
              <a:defRPr/>
            </a:pPr>
            <a:r>
              <a:rPr kumimoji="0" lang="en-US" sz="2000" b="0" i="0" u="none" strike="noStrike" kern="0" cap="none" spc="0" normalizeH="0" baseline="0" noProof="0" dirty="0">
                <a:ln>
                  <a:noFill/>
                </a:ln>
                <a:solidFill>
                  <a:srgbClr val="A66BD3"/>
                </a:solidFill>
                <a:effectLst/>
                <a:uLnTx/>
                <a:uFillTx/>
                <a:latin typeface="Yu Gothic UI Light" panose="020B0300000000000000" pitchFamily="34" charset="-128"/>
                <a:ea typeface="Yu Gothic UI Light" panose="020B0300000000000000" pitchFamily="34" charset="-128"/>
                <a:cs typeface="Calibri"/>
                <a:sym typeface="Calibri"/>
              </a:rPr>
              <a:t>Terrestrial systems </a:t>
            </a:r>
            <a:r>
              <a:rPr kumimoji="0" lang="en-US" sz="2000" b="1" i="0" u="sng" strike="noStrike" kern="0" cap="none" spc="0" normalizeH="0" baseline="0" noProof="0" dirty="0">
                <a:ln>
                  <a:noFill/>
                </a:ln>
                <a:solidFill>
                  <a:srgbClr val="A66BD3"/>
                </a:solidFill>
                <a:effectLst/>
                <a:uLnTx/>
                <a:uFillTx/>
                <a:latin typeface="Arial"/>
                <a:ea typeface="Yu Gothic UI Light" panose="020B0300000000000000" pitchFamily="34" charset="-128"/>
                <a:cs typeface="Calibri"/>
                <a:sym typeface="Calibri"/>
              </a:rPr>
              <a:t>emit</a:t>
            </a:r>
            <a:r>
              <a:rPr kumimoji="0" lang="en-US" sz="2000" b="0" i="0" u="none" strike="noStrike" kern="0" cap="none" spc="0" normalizeH="0" baseline="0" noProof="0" dirty="0">
                <a:ln>
                  <a:noFill/>
                </a:ln>
                <a:solidFill>
                  <a:srgbClr val="A66BD3"/>
                </a:solidFill>
                <a:effectLst/>
                <a:uLnTx/>
                <a:uFillTx/>
                <a:latin typeface="Yu Gothic UI Light" panose="020B0300000000000000" pitchFamily="34" charset="-128"/>
                <a:ea typeface="Yu Gothic UI Light" panose="020B0300000000000000" pitchFamily="34" charset="-128"/>
                <a:cs typeface="Calibri"/>
                <a:sym typeface="Calibri"/>
              </a:rPr>
              <a:t> ~170 </a:t>
            </a:r>
            <a:r>
              <a:rPr kumimoji="0" lang="en-US" sz="2000" b="0" i="0" u="none" strike="noStrike" kern="0" cap="none" spc="0" normalizeH="0" baseline="0" noProof="0" dirty="0" err="1">
                <a:ln>
                  <a:noFill/>
                </a:ln>
                <a:solidFill>
                  <a:srgbClr val="A66BD3"/>
                </a:solidFill>
                <a:effectLst/>
                <a:uLnTx/>
                <a:uFillTx/>
                <a:latin typeface="Yu Gothic UI Light" panose="020B0300000000000000" pitchFamily="34" charset="-128"/>
                <a:ea typeface="Yu Gothic UI Light" panose="020B0300000000000000" pitchFamily="34" charset="-128"/>
                <a:cs typeface="Calibri"/>
                <a:sym typeface="Calibri"/>
              </a:rPr>
              <a:t>PgC</a:t>
            </a:r>
            <a:r>
              <a:rPr kumimoji="0" lang="en-US" sz="2000" b="0" i="0" u="none" strike="noStrike" kern="0" cap="none" spc="0" normalizeH="0" baseline="0" noProof="0" dirty="0">
                <a:ln>
                  <a:noFill/>
                </a:ln>
                <a:solidFill>
                  <a:srgbClr val="A66BD3"/>
                </a:solidFill>
                <a:effectLst/>
                <a:uLnTx/>
                <a:uFillTx/>
                <a:latin typeface="Yu Gothic UI Light" panose="020B0300000000000000" pitchFamily="34" charset="-128"/>
                <a:ea typeface="Yu Gothic UI Light" panose="020B0300000000000000" pitchFamily="34" charset="-128"/>
                <a:cs typeface="Calibri"/>
                <a:sym typeface="Calibri"/>
              </a:rPr>
              <a:t> by 2100</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534" name="Google Shape;534;p8">
            <a:extLst>
              <a:ext uri="{FF2B5EF4-FFF2-40B4-BE49-F238E27FC236}">
                <a16:creationId xmlns:a16="http://schemas.microsoft.com/office/drawing/2014/main" id="{216DE4B4-57BD-0CCA-2D22-C48A41BBE38D}"/>
              </a:ext>
            </a:extLst>
          </p:cNvPr>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3506096" y="1492597"/>
            <a:ext cx="5494588" cy="4238935"/>
          </a:xfrm>
          <a:prstGeom prst="rect">
            <a:avLst/>
          </a:prstGeom>
          <a:noFill/>
          <a:ln>
            <a:noFill/>
          </a:ln>
        </p:spPr>
      </p:pic>
      <p:cxnSp>
        <p:nvCxnSpPr>
          <p:cNvPr id="535" name="Google Shape;535;p8">
            <a:extLst>
              <a:ext uri="{FF2B5EF4-FFF2-40B4-BE49-F238E27FC236}">
                <a16:creationId xmlns:a16="http://schemas.microsoft.com/office/drawing/2014/main" id="{DFA990FF-F477-BEBC-0C7C-91B9220B8E9B}"/>
              </a:ext>
            </a:extLst>
          </p:cNvPr>
          <p:cNvCxnSpPr/>
          <p:nvPr/>
        </p:nvCxnSpPr>
        <p:spPr>
          <a:xfrm rot="10800000">
            <a:off x="8574258" y="1962449"/>
            <a:ext cx="749052" cy="0"/>
          </a:xfrm>
          <a:prstGeom prst="straightConnector1">
            <a:avLst/>
          </a:prstGeom>
          <a:noFill/>
          <a:ln w="76200" cap="flat" cmpd="sng">
            <a:solidFill>
              <a:srgbClr val="00B050"/>
            </a:solidFill>
            <a:prstDash val="solid"/>
            <a:miter lim="800000"/>
            <a:headEnd type="none" w="sm" len="sm"/>
            <a:tailEnd type="triangle" w="med" len="med"/>
          </a:ln>
        </p:spPr>
      </p:cxnSp>
      <p:cxnSp>
        <p:nvCxnSpPr>
          <p:cNvPr id="536" name="Google Shape;536;p8">
            <a:extLst>
              <a:ext uri="{FF2B5EF4-FFF2-40B4-BE49-F238E27FC236}">
                <a16:creationId xmlns:a16="http://schemas.microsoft.com/office/drawing/2014/main" id="{B4772E6E-D0BC-32B0-BEC9-B5E3567A78F2}"/>
              </a:ext>
            </a:extLst>
          </p:cNvPr>
          <p:cNvCxnSpPr/>
          <p:nvPr/>
        </p:nvCxnSpPr>
        <p:spPr>
          <a:xfrm rot="10800000">
            <a:off x="8574257" y="4599386"/>
            <a:ext cx="749054" cy="0"/>
          </a:xfrm>
          <a:prstGeom prst="straightConnector1">
            <a:avLst/>
          </a:prstGeom>
          <a:noFill/>
          <a:ln w="76200" cap="flat" cmpd="sng">
            <a:solidFill>
              <a:srgbClr val="9C5BCD"/>
            </a:solidFill>
            <a:prstDash val="solid"/>
            <a:miter lim="800000"/>
            <a:headEnd type="none" w="sm" len="sm"/>
            <a:tailEnd type="triangle" w="med" len="med"/>
          </a:ln>
        </p:spPr>
      </p:cxnSp>
      <p:sp>
        <p:nvSpPr>
          <p:cNvPr id="537" name="Google Shape;537;p8">
            <a:extLst>
              <a:ext uri="{FF2B5EF4-FFF2-40B4-BE49-F238E27FC236}">
                <a16:creationId xmlns:a16="http://schemas.microsoft.com/office/drawing/2014/main" id="{99674D19-4ABB-F988-118E-09C6789717C2}"/>
              </a:ext>
            </a:extLst>
          </p:cNvPr>
          <p:cNvSpPr/>
          <p:nvPr/>
        </p:nvSpPr>
        <p:spPr>
          <a:xfrm>
            <a:off x="4905409" y="1924599"/>
            <a:ext cx="446787" cy="48418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endParaRPr>
          </a:p>
        </p:txBody>
      </p:sp>
      <p:grpSp>
        <p:nvGrpSpPr>
          <p:cNvPr id="8" name="Group 7">
            <a:extLst>
              <a:ext uri="{FF2B5EF4-FFF2-40B4-BE49-F238E27FC236}">
                <a16:creationId xmlns:a16="http://schemas.microsoft.com/office/drawing/2014/main" id="{CA1E4BF0-1013-AD6C-2E9B-9369F1728485}"/>
              </a:ext>
            </a:extLst>
          </p:cNvPr>
          <p:cNvGrpSpPr/>
          <p:nvPr/>
        </p:nvGrpSpPr>
        <p:grpSpPr>
          <a:xfrm>
            <a:off x="4822281" y="1891564"/>
            <a:ext cx="5765793" cy="659938"/>
            <a:chOff x="-229900" y="-649820"/>
            <a:chExt cx="5765793" cy="659938"/>
          </a:xfrm>
        </p:grpSpPr>
        <p:sp>
          <p:nvSpPr>
            <p:cNvPr id="527" name="Google Shape;527;p8">
              <a:extLst>
                <a:ext uri="{FF2B5EF4-FFF2-40B4-BE49-F238E27FC236}">
                  <a16:creationId xmlns:a16="http://schemas.microsoft.com/office/drawing/2014/main" id="{83EF3749-37F8-A96B-1E0B-93D1058812F1}"/>
                </a:ext>
              </a:extLst>
            </p:cNvPr>
            <p:cNvSpPr txBox="1"/>
            <p:nvPr/>
          </p:nvSpPr>
          <p:spPr>
            <a:xfrm>
              <a:off x="-220375" y="-649820"/>
              <a:ext cx="5756268" cy="33851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1800"/>
                <a:buFont typeface="Calibri"/>
                <a:buNone/>
                <a:tabLst/>
                <a:defRPr/>
              </a:pPr>
              <a:r>
                <a:rPr kumimoji="0" lang="en-US" sz="16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Calibri"/>
                  <a:sym typeface="Calibri"/>
                </a:rPr>
                <a:t>[-] = C emissions to the atmosphere</a:t>
              </a:r>
              <a:endParaRPr kumimoji="0" sz="12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528" name="Google Shape;528;p8">
              <a:extLst>
                <a:ext uri="{FF2B5EF4-FFF2-40B4-BE49-F238E27FC236}">
                  <a16:creationId xmlns:a16="http://schemas.microsoft.com/office/drawing/2014/main" id="{8BA32C1F-588D-48F5-C326-F506FB22AB88}"/>
                </a:ext>
              </a:extLst>
            </p:cNvPr>
            <p:cNvSpPr txBox="1"/>
            <p:nvPr/>
          </p:nvSpPr>
          <p:spPr>
            <a:xfrm>
              <a:off x="-229900" y="-328396"/>
              <a:ext cx="5756268" cy="33851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1800"/>
                <a:buFont typeface="Calibri"/>
                <a:buNone/>
                <a:tabLst/>
                <a:defRPr/>
              </a:pPr>
              <a:r>
                <a:rPr kumimoji="0" lang="en-US" sz="16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Calibri"/>
                  <a:sym typeface="Calibri"/>
                </a:rPr>
                <a:t>[+] = C uptake from the atmosphere</a:t>
              </a:r>
              <a:endParaRPr kumimoji="0" sz="12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grpSp>
      <p:grpSp>
        <p:nvGrpSpPr>
          <p:cNvPr id="9" name="Group 8">
            <a:extLst>
              <a:ext uri="{FF2B5EF4-FFF2-40B4-BE49-F238E27FC236}">
                <a16:creationId xmlns:a16="http://schemas.microsoft.com/office/drawing/2014/main" id="{22369273-7BDC-9218-6AAF-C7FB9BFDF6C9}"/>
              </a:ext>
            </a:extLst>
          </p:cNvPr>
          <p:cNvGrpSpPr/>
          <p:nvPr/>
        </p:nvGrpSpPr>
        <p:grpSpPr>
          <a:xfrm>
            <a:off x="0" y="0"/>
            <a:ext cx="12192000" cy="6858000"/>
            <a:chOff x="0" y="0"/>
            <a:chExt cx="12192000" cy="6858000"/>
          </a:xfrm>
        </p:grpSpPr>
        <p:pic>
          <p:nvPicPr>
            <p:cNvPr id="10" name="Google Shape;526;p18">
              <a:extLst>
                <a:ext uri="{FF2B5EF4-FFF2-40B4-BE49-F238E27FC236}">
                  <a16:creationId xmlns:a16="http://schemas.microsoft.com/office/drawing/2014/main" id="{F5E7D632-0BD3-66AA-C54B-86B9D07A1A28}"/>
                </a:ext>
              </a:extLst>
            </p:cNvPr>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11" name="Google Shape;527;p18">
              <a:extLst>
                <a:ext uri="{FF2B5EF4-FFF2-40B4-BE49-F238E27FC236}">
                  <a16:creationId xmlns:a16="http://schemas.microsoft.com/office/drawing/2014/main" id="{D95D507A-9DC9-3044-C37C-7AB34F6D9671}"/>
                </a:ext>
              </a:extLst>
            </p:cNvPr>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12" name="Google Shape;528;p18">
              <a:extLst>
                <a:ext uri="{FF2B5EF4-FFF2-40B4-BE49-F238E27FC236}">
                  <a16:creationId xmlns:a16="http://schemas.microsoft.com/office/drawing/2014/main" id="{D2B4D6AD-9FD3-A75B-08F0-5B306500C17E}"/>
                </a:ext>
              </a:extLst>
            </p:cNvPr>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NASA Terrestrial Ecology Field Campaign Scoping Study</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grpSp>
      <p:pic>
        <p:nvPicPr>
          <p:cNvPr id="3" name="Google Shape;558;p9">
            <a:extLst>
              <a:ext uri="{FF2B5EF4-FFF2-40B4-BE49-F238E27FC236}">
                <a16:creationId xmlns:a16="http://schemas.microsoft.com/office/drawing/2014/main" id="{3B97126F-11FF-3B45-1A59-5FB4E09B7A20}"/>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2745" y="1720236"/>
            <a:ext cx="3411786" cy="3007628"/>
          </a:xfrm>
          <a:prstGeom prst="rect">
            <a:avLst/>
          </a:prstGeom>
          <a:noFill/>
          <a:ln>
            <a:noFill/>
          </a:ln>
        </p:spPr>
      </p:pic>
      <p:sp>
        <p:nvSpPr>
          <p:cNvPr id="4" name="Google Shape;559;p9">
            <a:extLst>
              <a:ext uri="{FF2B5EF4-FFF2-40B4-BE49-F238E27FC236}">
                <a16:creationId xmlns:a16="http://schemas.microsoft.com/office/drawing/2014/main" id="{6CD4A380-0EDD-6D74-C242-2B4262B36CCE}"/>
              </a:ext>
            </a:extLst>
          </p:cNvPr>
          <p:cNvSpPr/>
          <p:nvPr/>
        </p:nvSpPr>
        <p:spPr>
          <a:xfrm>
            <a:off x="1728173" y="1802416"/>
            <a:ext cx="866274" cy="2611941"/>
          </a:xfrm>
          <a:prstGeom prst="rect">
            <a:avLst/>
          </a:prstGeom>
          <a:noFill/>
          <a:ln w="5715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endParaRPr>
          </a:p>
        </p:txBody>
      </p:sp>
      <p:sp>
        <p:nvSpPr>
          <p:cNvPr id="5" name="Google Shape;560;p9">
            <a:extLst>
              <a:ext uri="{FF2B5EF4-FFF2-40B4-BE49-F238E27FC236}">
                <a16:creationId xmlns:a16="http://schemas.microsoft.com/office/drawing/2014/main" id="{1CE807D9-1A0B-CB32-8B99-74B47B86C2BF}"/>
              </a:ext>
            </a:extLst>
          </p:cNvPr>
          <p:cNvSpPr txBox="1"/>
          <p:nvPr/>
        </p:nvSpPr>
        <p:spPr>
          <a:xfrm>
            <a:off x="1825337" y="3974197"/>
            <a:ext cx="666749" cy="246221"/>
          </a:xfrm>
          <a:prstGeom prst="rect">
            <a:avLst/>
          </a:prstGeom>
          <a:solidFill>
            <a:schemeClr val="lt1"/>
          </a:solidFill>
          <a:ln>
            <a:noFill/>
          </a:ln>
        </p:spPr>
        <p:txBody>
          <a:bodyPr spcFirstLastPara="1" wrap="square" lIns="0" tIns="0" rIns="0" bIns="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Calibri"/>
              <a:buNone/>
              <a:tabLst/>
              <a:defRPr/>
            </a:pPr>
            <a:r>
              <a:rPr kumimoji="0" lang="en-US" sz="16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Calibri"/>
                <a:sym typeface="Calibri"/>
              </a:rPr>
              <a:t>Tropics</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7" name="TextBox 6">
            <a:extLst>
              <a:ext uri="{FF2B5EF4-FFF2-40B4-BE49-F238E27FC236}">
                <a16:creationId xmlns:a16="http://schemas.microsoft.com/office/drawing/2014/main" id="{A87EF346-5E96-7424-3806-376D48CF3859}"/>
              </a:ext>
            </a:extLst>
          </p:cNvPr>
          <p:cNvSpPr txBox="1"/>
          <p:nvPr/>
        </p:nvSpPr>
        <p:spPr>
          <a:xfrm>
            <a:off x="52745" y="4738029"/>
            <a:ext cx="6096000"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Cavaleri</a:t>
            </a:r>
            <a:r>
              <a:rPr kumimoji="0" lang="en-US" sz="11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 et al. 2015 </a:t>
            </a:r>
            <a:r>
              <a:rPr kumimoji="0" lang="en-US" sz="1100" b="0" i="1"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Global Change Biology </a:t>
            </a:r>
            <a:endParaRPr kumimoji="0" lang="en-US" sz="1100" b="0" i="0" u="none" strike="noStrike" kern="120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mn-cs"/>
            </a:endParaRPr>
          </a:p>
        </p:txBody>
      </p:sp>
      <p:pic>
        <p:nvPicPr>
          <p:cNvPr id="2" name="Picture 1" descr="A logo with a red swoosh and white text&#10;&#10;Description automatically generated">
            <a:extLst>
              <a:ext uri="{FF2B5EF4-FFF2-40B4-BE49-F238E27FC236}">
                <a16:creationId xmlns:a16="http://schemas.microsoft.com/office/drawing/2014/main" id="{F25DCFDC-EB32-328D-A92B-7413A4B982E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5687" y="5942548"/>
            <a:ext cx="1055954" cy="883052"/>
          </a:xfrm>
          <a:prstGeom prst="rect">
            <a:avLst/>
          </a:prstGeom>
        </p:spPr>
      </p:pic>
      <p:pic>
        <p:nvPicPr>
          <p:cNvPr id="6" name="Picture 5" descr="A blue and white logo&#10;&#10;Description automatically generated">
            <a:extLst>
              <a:ext uri="{FF2B5EF4-FFF2-40B4-BE49-F238E27FC236}">
                <a16:creationId xmlns:a16="http://schemas.microsoft.com/office/drawing/2014/main" id="{7038021C-4179-E8A9-5316-3ADB1D64D15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186206" y="5965009"/>
            <a:ext cx="830107" cy="830107"/>
          </a:xfrm>
          <a:prstGeom prst="rect">
            <a:avLst/>
          </a:prstGeom>
        </p:spPr>
      </p:pic>
    </p:spTree>
    <p:extLst>
      <p:ext uri="{BB962C8B-B14F-4D97-AF65-F5344CB8AC3E}">
        <p14:creationId xmlns:p14="http://schemas.microsoft.com/office/powerpoint/2010/main" val="2540360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pic>
        <p:nvPicPr>
          <p:cNvPr id="665" name="Google Shape;665;p29"/>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666" name="Google Shape;666;p29"/>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667" name="Google Shape;667;p29"/>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NASA Terrestrial Ecology Field Campaign Scoping Study</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670" name="Google Shape;670;p29"/>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101197" y="1456085"/>
            <a:ext cx="12002476" cy="4125996"/>
          </a:xfrm>
          <a:prstGeom prst="rect">
            <a:avLst/>
          </a:prstGeom>
          <a:noFill/>
          <a:ln>
            <a:noFill/>
          </a:ln>
        </p:spPr>
      </p:pic>
      <p:sp>
        <p:nvSpPr>
          <p:cNvPr id="671" name="Google Shape;671;p29"/>
          <p:cNvSpPr txBox="1"/>
          <p:nvPr/>
        </p:nvSpPr>
        <p:spPr>
          <a:xfrm>
            <a:off x="101197" y="5624775"/>
            <a:ext cx="3652657" cy="26161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1100"/>
              <a:buFont typeface="Calibri"/>
              <a:buNone/>
              <a:tabLst/>
              <a:defRPr/>
            </a:pPr>
            <a:r>
              <a:rPr kumimoji="0" lang="en-US" sz="1100" b="0" i="0" u="none" strike="noStrike" kern="0" cap="none" spc="0" normalizeH="0" baseline="0" noProof="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Liu et al. &amp; Eldering et al. 2017 </a:t>
            </a:r>
            <a:r>
              <a:rPr kumimoji="0" lang="en-US" sz="1100" b="0" i="1" u="none" strike="noStrike" kern="0" cap="none" spc="0" normalizeH="0" baseline="0" noProof="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Science</a:t>
            </a:r>
            <a:endParaRPr kumimoji="0" sz="1400"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673" name="Google Shape;673;p29"/>
          <p:cNvSpPr/>
          <p:nvPr/>
        </p:nvSpPr>
        <p:spPr>
          <a:xfrm>
            <a:off x="2833777" y="1923333"/>
            <a:ext cx="2300931" cy="3413074"/>
          </a:xfrm>
          <a:prstGeom prst="rect">
            <a:avLst/>
          </a:prstGeom>
          <a:noFill/>
          <a:ln w="38100" cap="flat" cmpd="sng">
            <a:solidFill>
              <a:srgbClr val="FF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Calibri"/>
              <a:sym typeface="Calibri"/>
            </a:endParaRPr>
          </a:p>
        </p:txBody>
      </p:sp>
      <p:sp>
        <p:nvSpPr>
          <p:cNvPr id="674" name="Google Shape;674;p29"/>
          <p:cNvSpPr txBox="1">
            <a:spLocks noGrp="1"/>
          </p:cNvSpPr>
          <p:nvPr>
            <p:ph type="title"/>
          </p:nvPr>
        </p:nvSpPr>
        <p:spPr>
          <a:xfrm>
            <a:off x="838200" y="540079"/>
            <a:ext cx="10515600" cy="1325563"/>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s-ES" dirty="0">
                <a:solidFill>
                  <a:schemeClr val="lt1"/>
                </a:solidFill>
                <a:latin typeface="Yu Gothic UI Light" panose="020B0300000000000000" pitchFamily="34" charset="-128"/>
                <a:ea typeface="Yu Gothic UI Light" panose="020B0300000000000000" pitchFamily="34" charset="-128"/>
                <a:sym typeface="Arial"/>
              </a:rPr>
              <a:t>Fuente de carbono pan-tropical tras el Niño de 2015</a:t>
            </a:r>
            <a:br>
              <a:rPr lang="es-ES" dirty="0">
                <a:solidFill>
                  <a:schemeClr val="lt1"/>
                </a:solidFill>
                <a:latin typeface="Yu Gothic UI Light" panose="020B0300000000000000" pitchFamily="34" charset="-128"/>
                <a:ea typeface="Yu Gothic UI Light" panose="020B0300000000000000" pitchFamily="34" charset="-128"/>
                <a:sym typeface="Arial"/>
              </a:rPr>
            </a:br>
            <a:r>
              <a:rPr lang="es-ES" sz="2000" dirty="0">
                <a:solidFill>
                  <a:schemeClr val="lt1"/>
                </a:solidFill>
                <a:latin typeface="Yu Gothic UI Light" panose="020B0300000000000000" pitchFamily="34" charset="-128"/>
                <a:ea typeface="Yu Gothic UI Light" panose="020B0300000000000000" pitchFamily="34" charset="-128"/>
                <a:sym typeface="Arial"/>
              </a:rPr>
              <a:t>Diversas trayectorias regionales resultaron en emisiones netas de carbono en los trópicos</a:t>
            </a:r>
            <a:endParaRPr sz="2000" dirty="0">
              <a:latin typeface="Yu Gothic UI Light" panose="020B0300000000000000" pitchFamily="34" charset="-128"/>
              <a:ea typeface="Yu Gothic UI Light" panose="020B0300000000000000" pitchFamily="34" charset="-128"/>
            </a:endParaRPr>
          </a:p>
        </p:txBody>
      </p:sp>
      <p:sp>
        <p:nvSpPr>
          <p:cNvPr id="676" name="Google Shape;676;p29"/>
          <p:cNvSpPr/>
          <p:nvPr/>
        </p:nvSpPr>
        <p:spPr>
          <a:xfrm>
            <a:off x="5384225" y="1917021"/>
            <a:ext cx="2732833" cy="3413074"/>
          </a:xfrm>
          <a:prstGeom prst="rect">
            <a:avLst/>
          </a:prstGeom>
          <a:noFill/>
          <a:ln w="38100" cap="flat" cmpd="sng">
            <a:solidFill>
              <a:srgbClr val="FF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Calibri"/>
              <a:sym typeface="Calibri"/>
            </a:endParaRPr>
          </a:p>
        </p:txBody>
      </p:sp>
      <p:sp>
        <p:nvSpPr>
          <p:cNvPr id="678" name="Google Shape;678;p29"/>
          <p:cNvSpPr/>
          <p:nvPr/>
        </p:nvSpPr>
        <p:spPr>
          <a:xfrm>
            <a:off x="8843336" y="1917021"/>
            <a:ext cx="2171667" cy="3413074"/>
          </a:xfrm>
          <a:prstGeom prst="rect">
            <a:avLst/>
          </a:prstGeom>
          <a:noFill/>
          <a:ln w="38100" cap="flat" cmpd="sng">
            <a:solidFill>
              <a:srgbClr val="FF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Calibri"/>
              <a:sym typeface="Calibri"/>
            </a:endParaRPr>
          </a:p>
        </p:txBody>
      </p:sp>
      <p:sp>
        <p:nvSpPr>
          <p:cNvPr id="16" name="TextBox 15">
            <a:extLst>
              <a:ext uri="{FF2B5EF4-FFF2-40B4-BE49-F238E27FC236}">
                <a16:creationId xmlns:a16="http://schemas.microsoft.com/office/drawing/2014/main" id="{B38DB4E1-08CF-48F7-B479-74085649F4FE}"/>
              </a:ext>
            </a:extLst>
          </p:cNvPr>
          <p:cNvSpPr txBox="1"/>
          <p:nvPr/>
        </p:nvSpPr>
        <p:spPr>
          <a:xfrm>
            <a:off x="2612570" y="5562681"/>
            <a:ext cx="282600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Arial"/>
              </a:rPr>
              <a:t>Superficie</a:t>
            </a:r>
            <a:r>
              <a:rPr kumimoji="0" lang="en-US" sz="14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Arial"/>
              </a:rPr>
              <a:t> </a:t>
            </a:r>
            <a:r>
              <a:rPr kumimoji="0" lang="en-US" sz="1400" b="0" i="0" u="none" strike="noStrike" kern="1200" cap="none" spc="0" normalizeH="0" baseline="0" noProof="0" dirty="0" err="1">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Arial"/>
              </a:rPr>
              <a:t>terrestre</a:t>
            </a:r>
            <a:r>
              <a:rPr kumimoji="0" lang="en-US" sz="14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Arial"/>
              </a:rPr>
              <a:t> </a:t>
            </a:r>
            <a:r>
              <a:rPr kumimoji="0" lang="en-US" sz="1400" b="0" i="0" u="none" strike="noStrike" kern="1200" cap="none" spc="0" normalizeH="0" baseline="0" noProof="0" dirty="0" err="1">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Arial"/>
              </a:rPr>
              <a:t>más</a:t>
            </a:r>
            <a:r>
              <a:rPr kumimoji="0" lang="en-US" sz="14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Arial"/>
              </a:rPr>
              <a:t> </a:t>
            </a:r>
            <a:r>
              <a:rPr kumimoji="0" lang="en-US" sz="1400" b="0" i="0" u="none" strike="noStrike" kern="1200" cap="none" spc="0" normalizeH="0" baseline="0" noProof="0" dirty="0" err="1">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Arial"/>
              </a:rPr>
              <a:t>seca</a:t>
            </a:r>
            <a:r>
              <a:rPr kumimoji="0" lang="en-US" sz="14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Arial"/>
              </a:rPr>
              <a:t> </a:t>
            </a:r>
            <a:r>
              <a:rPr kumimoji="0" lang="en-US" sz="16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Wingdings" panose="05000000000000000000" pitchFamily="2" charset="2"/>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Wingdings" panose="05000000000000000000" pitchFamily="2" charset="2"/>
              </a:rPr>
              <a:t>Menor </a:t>
            </a:r>
            <a:r>
              <a:rPr kumimoji="0" lang="en-US" sz="1600" b="0" i="0" u="none" strike="noStrike" kern="1200" cap="none" spc="0" normalizeH="0" baseline="0" noProof="0" dirty="0" err="1">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Wingdings" panose="05000000000000000000" pitchFamily="2" charset="2"/>
              </a:rPr>
              <a:t>crecimiento</a:t>
            </a:r>
            <a:r>
              <a:rPr kumimoji="0" lang="en-US" sz="16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Wingdings" panose="05000000000000000000" pitchFamily="2" charset="2"/>
              </a:rPr>
              <a:t> de </a:t>
            </a:r>
            <a:r>
              <a:rPr kumimoji="0" lang="en-US" sz="1600" b="0" i="0" u="none" strike="noStrike" kern="1200" cap="none" spc="0" normalizeH="0" baseline="0" noProof="0" dirty="0" err="1">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Wingdings" panose="05000000000000000000" pitchFamily="2" charset="2"/>
              </a:rPr>
              <a:t>plantas</a:t>
            </a:r>
            <a:r>
              <a:rPr kumimoji="0" lang="en-US" sz="16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Wingdings" panose="05000000000000000000" pitchFamily="2" charset="2"/>
              </a:rPr>
              <a:t>  Más CO</a:t>
            </a:r>
            <a:r>
              <a:rPr kumimoji="0" lang="en-US" sz="1600" b="0" i="0" u="none" strike="noStrike" kern="1200" cap="none" spc="0" normalizeH="0" baseline="-2500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Wingdings" panose="05000000000000000000" pitchFamily="2" charset="2"/>
              </a:rPr>
              <a:t>2</a:t>
            </a:r>
            <a:endParaRPr kumimoji="0" lang="en-US" sz="1600" b="0" i="0" u="none" strike="noStrike" kern="1200" cap="none" spc="0" normalizeH="0" baseline="-2500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17" name="TextBox 16">
            <a:extLst>
              <a:ext uri="{FF2B5EF4-FFF2-40B4-BE49-F238E27FC236}">
                <a16:creationId xmlns:a16="http://schemas.microsoft.com/office/drawing/2014/main" id="{FB4F59F7-180B-45A3-8198-FC0E42E2B62A}"/>
              </a:ext>
            </a:extLst>
          </p:cNvPr>
          <p:cNvSpPr txBox="1"/>
          <p:nvPr/>
        </p:nvSpPr>
        <p:spPr>
          <a:xfrm>
            <a:off x="5657806" y="5561360"/>
            <a:ext cx="273283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Arial"/>
              </a:rPr>
              <a:t>Temperaturas</a:t>
            </a:r>
            <a:r>
              <a:rPr kumimoji="0" lang="en-US" sz="16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Arial"/>
              </a:rPr>
              <a:t> </a:t>
            </a:r>
            <a:r>
              <a:rPr kumimoji="0" lang="en-US" sz="1600" b="0" i="0" u="none" strike="noStrike" kern="1200" cap="none" spc="0" normalizeH="0" baseline="0" noProof="0" dirty="0" err="1">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Arial"/>
              </a:rPr>
              <a:t>más</a:t>
            </a:r>
            <a:r>
              <a:rPr kumimoji="0" lang="en-US" sz="16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Arial"/>
              </a:rPr>
              <a:t> </a:t>
            </a:r>
            <a:r>
              <a:rPr kumimoji="0" lang="en-US" sz="1600" b="0" i="0" u="none" strike="noStrike" kern="1200" cap="none" spc="0" normalizeH="0" baseline="0" noProof="0" dirty="0" err="1">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Arial"/>
              </a:rPr>
              <a:t>altas</a:t>
            </a:r>
            <a:r>
              <a:rPr kumimoji="0" lang="en-US" sz="16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Arial"/>
              </a:rPr>
              <a:t> </a:t>
            </a:r>
            <a:r>
              <a:rPr kumimoji="0" lang="en-US" sz="16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Wingdings" panose="05000000000000000000" pitchFamily="2" charset="2"/>
              </a:rPr>
              <a:t> </a:t>
            </a:r>
            <a:r>
              <a:rPr kumimoji="0" lang="en-US" sz="1600" b="0" i="0" u="none" strike="noStrike" kern="1200" cap="none" spc="0" normalizeH="0" baseline="0" noProof="0" dirty="0" err="1">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Wingdings" panose="05000000000000000000" pitchFamily="2" charset="2"/>
              </a:rPr>
              <a:t>Aumento</a:t>
            </a:r>
            <a:r>
              <a:rPr kumimoji="0" lang="en-US" sz="16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Wingdings" panose="05000000000000000000" pitchFamily="2" charset="2"/>
              </a:rPr>
              <a:t> de la </a:t>
            </a:r>
            <a:r>
              <a:rPr kumimoji="0" lang="en-US" sz="1600" b="0" i="0" u="none" strike="noStrike" kern="1200" cap="none" spc="0" normalizeH="0" baseline="0" noProof="0" dirty="0" err="1">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Wingdings" panose="05000000000000000000" pitchFamily="2" charset="2"/>
              </a:rPr>
              <a:t>respiración</a:t>
            </a:r>
            <a:r>
              <a:rPr kumimoji="0" lang="en-US" sz="16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Wingdings" panose="05000000000000000000" pitchFamily="2" charset="2"/>
              </a:rPr>
              <a:t>  Más CO</a:t>
            </a:r>
            <a:r>
              <a:rPr kumimoji="0" lang="en-US" sz="1600" b="0" i="0" u="none" strike="noStrike" kern="1200" cap="none" spc="0" normalizeH="0" baseline="-2500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Wingdings" panose="05000000000000000000" pitchFamily="2" charset="2"/>
              </a:rPr>
              <a:t>2</a:t>
            </a:r>
            <a:endParaRPr kumimoji="0" lang="en-US" sz="1600" b="0" i="0" u="none" strike="noStrike" kern="1200" cap="none" spc="0" normalizeH="0" baseline="-2500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18" name="TextBox 17">
            <a:extLst>
              <a:ext uri="{FF2B5EF4-FFF2-40B4-BE49-F238E27FC236}">
                <a16:creationId xmlns:a16="http://schemas.microsoft.com/office/drawing/2014/main" id="{CB25276E-A4CA-4773-A58C-D75D685AD82B}"/>
              </a:ext>
            </a:extLst>
          </p:cNvPr>
          <p:cNvSpPr txBox="1"/>
          <p:nvPr/>
        </p:nvSpPr>
        <p:spPr>
          <a:xfrm>
            <a:off x="8695342" y="5561359"/>
            <a:ext cx="252783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Arial"/>
              </a:rPr>
              <a:t>Más caliente y más seco </a:t>
            </a:r>
            <a:r>
              <a:rPr kumimoji="0" lang="en-US" sz="16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Wingdings" panose="05000000000000000000" pitchFamily="2" charset="2"/>
              </a:rPr>
              <a:t> Más </a:t>
            </a:r>
            <a:r>
              <a:rPr kumimoji="0" lang="en-US" sz="1600" b="0" i="0" u="none" strike="noStrike" kern="1200" cap="none" spc="0" normalizeH="0" baseline="0" noProof="0" dirty="0" err="1">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Wingdings" panose="05000000000000000000" pitchFamily="2" charset="2"/>
              </a:rPr>
              <a:t>fuego</a:t>
            </a:r>
            <a:r>
              <a:rPr kumimoji="0" lang="en-US" sz="16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Wingdings" panose="05000000000000000000" pitchFamily="2" charset="2"/>
              </a:rPr>
              <a:t>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Wingdings" panose="05000000000000000000" pitchFamily="2" charset="2"/>
              </a:rPr>
              <a:t>Más CO</a:t>
            </a:r>
            <a:r>
              <a:rPr kumimoji="0" lang="en-US" sz="1600" b="0" i="0" u="none" strike="noStrike" kern="1200" cap="none" spc="0" normalizeH="0" baseline="-2500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Wingdings" panose="05000000000000000000" pitchFamily="2" charset="2"/>
              </a:rPr>
              <a:t>2</a:t>
            </a:r>
            <a:endParaRPr kumimoji="0" lang="en-US" sz="1600" b="0" i="0" u="none" strike="noStrike" kern="1200" cap="none" spc="0" normalizeH="0" baseline="-2500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2" name="Picture 1" descr="A logo with a red swoosh and white text&#10;&#10;Description automatically generated">
            <a:extLst>
              <a:ext uri="{FF2B5EF4-FFF2-40B4-BE49-F238E27FC236}">
                <a16:creationId xmlns:a16="http://schemas.microsoft.com/office/drawing/2014/main" id="{70CBA782-16EC-AAF7-2ADF-385CDE33F53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5687" y="5942548"/>
            <a:ext cx="1055954" cy="883052"/>
          </a:xfrm>
          <a:prstGeom prst="rect">
            <a:avLst/>
          </a:prstGeom>
        </p:spPr>
      </p:pic>
      <p:pic>
        <p:nvPicPr>
          <p:cNvPr id="3" name="Picture 2" descr="A blue and white logo&#10;&#10;Description automatically generated">
            <a:extLst>
              <a:ext uri="{FF2B5EF4-FFF2-40B4-BE49-F238E27FC236}">
                <a16:creationId xmlns:a16="http://schemas.microsoft.com/office/drawing/2014/main" id="{9CC1D85E-E176-EF0A-2766-0E90E3AA758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6206" y="5965009"/>
            <a:ext cx="830107" cy="830107"/>
          </a:xfrm>
          <a:prstGeom prst="rect">
            <a:avLst/>
          </a:prstGeom>
        </p:spPr>
      </p:pic>
    </p:spTree>
    <p:extLst>
      <p:ext uri="{BB962C8B-B14F-4D97-AF65-F5344CB8AC3E}">
        <p14:creationId xmlns:p14="http://schemas.microsoft.com/office/powerpoint/2010/main" val="4097918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pic>
        <p:nvPicPr>
          <p:cNvPr id="413" name="Google Shape;413;p13"/>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414" name="Google Shape;414;p13"/>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415" name="Google Shape;415;p13"/>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NASA Terrestrial Ecology Field Campaign Scoping Study</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418" name="Google Shape;418;p13"/>
          <p:cNvSpPr txBox="1"/>
          <p:nvPr/>
        </p:nvSpPr>
        <p:spPr>
          <a:xfrm>
            <a:off x="283399" y="629713"/>
            <a:ext cx="11625200" cy="763600"/>
          </a:xfrm>
          <a:prstGeom prst="rect">
            <a:avLst/>
          </a:prstGeom>
          <a:noFill/>
          <a:ln>
            <a:noFill/>
          </a:ln>
        </p:spPr>
        <p:txBody>
          <a:bodyPr spcFirstLastPara="1" wrap="square" lIns="121900" tIns="121900" rIns="121900" bIns="1219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990"/>
              <a:buFont typeface="Arial"/>
              <a:buNone/>
              <a:tabLst/>
              <a:defRPr/>
            </a:pPr>
            <a:r>
              <a:rPr kumimoji="0" lang="en-US" sz="4293"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a:t>
            </a:r>
            <a:r>
              <a:rPr kumimoji="0" lang="en-US" sz="4293" b="0" i="0" u="none"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Qué</a:t>
            </a:r>
            <a:r>
              <a:rPr kumimoji="0" lang="en-US" sz="4293"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 es PANGEA?</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grpSp>
        <p:nvGrpSpPr>
          <p:cNvPr id="419" name="Google Shape;419;p13"/>
          <p:cNvGrpSpPr/>
          <p:nvPr/>
        </p:nvGrpSpPr>
        <p:grpSpPr>
          <a:xfrm>
            <a:off x="442848" y="1556445"/>
            <a:ext cx="8139178" cy="4319530"/>
            <a:chOff x="1334728" y="1104213"/>
            <a:chExt cx="10475881" cy="5648076"/>
          </a:xfrm>
        </p:grpSpPr>
        <p:pic>
          <p:nvPicPr>
            <p:cNvPr id="420" name="Google Shape;420;p13"/>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5948908" y="1104214"/>
              <a:ext cx="5861701" cy="5648075"/>
            </a:xfrm>
            <a:prstGeom prst="rect">
              <a:avLst/>
            </a:prstGeom>
            <a:noFill/>
            <a:ln>
              <a:noFill/>
            </a:ln>
          </p:spPr>
        </p:pic>
        <p:grpSp>
          <p:nvGrpSpPr>
            <p:cNvPr id="421" name="Google Shape;421;p13"/>
            <p:cNvGrpSpPr/>
            <p:nvPr/>
          </p:nvGrpSpPr>
          <p:grpSpPr>
            <a:xfrm>
              <a:off x="1334728" y="1104213"/>
              <a:ext cx="5343162" cy="5648076"/>
              <a:chOff x="4803950" y="89700"/>
              <a:chExt cx="4685366" cy="4964100"/>
            </a:xfrm>
          </p:grpSpPr>
          <p:sp>
            <p:nvSpPr>
              <p:cNvPr id="422" name="Google Shape;422;p13"/>
              <p:cNvSpPr/>
              <p:nvPr/>
            </p:nvSpPr>
            <p:spPr>
              <a:xfrm>
                <a:off x="4803950" y="89700"/>
                <a:ext cx="132000" cy="4964100"/>
              </a:xfrm>
              <a:prstGeom prst="rect">
                <a:avLst/>
              </a:prstGeom>
              <a:solidFill>
                <a:schemeClr val="lt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67"/>
                  <a:buFont typeface="Arial"/>
                  <a:buNone/>
                  <a:tabLst/>
                  <a:defRPr/>
                </a:pPr>
                <a:endParaRPr kumimoji="0" sz="1867"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grpSp>
            <p:nvGrpSpPr>
              <p:cNvPr id="423" name="Google Shape;423;p13"/>
              <p:cNvGrpSpPr/>
              <p:nvPr/>
            </p:nvGrpSpPr>
            <p:grpSpPr>
              <a:xfrm>
                <a:off x="4827182" y="89787"/>
                <a:ext cx="4662134" cy="4963926"/>
                <a:chOff x="99589" y="2996553"/>
                <a:chExt cx="4650508" cy="4925507"/>
              </a:xfrm>
            </p:grpSpPr>
            <p:grpSp>
              <p:nvGrpSpPr>
                <p:cNvPr id="424" name="Google Shape;424;p13"/>
                <p:cNvGrpSpPr/>
                <p:nvPr/>
              </p:nvGrpSpPr>
              <p:grpSpPr>
                <a:xfrm>
                  <a:off x="185668" y="2996553"/>
                  <a:ext cx="3934466" cy="4925507"/>
                  <a:chOff x="185668" y="2996553"/>
                  <a:chExt cx="3934466" cy="4925507"/>
                </a:xfrm>
              </p:grpSpPr>
              <p:grpSp>
                <p:nvGrpSpPr>
                  <p:cNvPr id="425" name="Google Shape;425;p13"/>
                  <p:cNvGrpSpPr/>
                  <p:nvPr/>
                </p:nvGrpSpPr>
                <p:grpSpPr>
                  <a:xfrm>
                    <a:off x="185668" y="2996553"/>
                    <a:ext cx="3934466" cy="4925507"/>
                    <a:chOff x="185668" y="2996553"/>
                    <a:chExt cx="3934466" cy="4925507"/>
                  </a:xfrm>
                </p:grpSpPr>
                <p:pic>
                  <p:nvPicPr>
                    <p:cNvPr id="426" name="Google Shape;426;p13"/>
                    <p:cNvPicPr preferRelativeResize="0"/>
                    <p:nvPr/>
                  </p:nvPicPr>
                  <p:blipFill rotWithShape="1">
                    <a:blip r:embed="rId6">
                      <a:alphaModFix/>
                      <a:extLst>
                        <a:ext uri="{28A0092B-C50C-407E-A947-70E740481C1C}">
                          <a14:useLocalDpi xmlns:a14="http://schemas.microsoft.com/office/drawing/2010/main"/>
                        </a:ext>
                      </a:extLst>
                    </a:blip>
                    <a:srcRect/>
                    <a:stretch/>
                  </p:blipFill>
                  <p:spPr>
                    <a:xfrm>
                      <a:off x="185668" y="2996553"/>
                      <a:ext cx="3934466" cy="4925507"/>
                    </a:xfrm>
                    <a:prstGeom prst="rect">
                      <a:avLst/>
                    </a:prstGeom>
                    <a:noFill/>
                    <a:ln>
                      <a:noFill/>
                    </a:ln>
                  </p:spPr>
                </p:pic>
                <p:sp>
                  <p:nvSpPr>
                    <p:cNvPr id="427" name="Google Shape;427;p13"/>
                    <p:cNvSpPr/>
                    <p:nvPr/>
                  </p:nvSpPr>
                  <p:spPr>
                    <a:xfrm>
                      <a:off x="3260475" y="3609250"/>
                      <a:ext cx="740100" cy="134700"/>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67"/>
                        <a:buFont typeface="Arial"/>
                        <a:buNone/>
                        <a:tabLst/>
                        <a:defRPr/>
                      </a:pPr>
                      <a:endParaRPr kumimoji="0" sz="1867"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428" name="Google Shape;428;p13"/>
                    <p:cNvSpPr/>
                    <p:nvPr/>
                  </p:nvSpPr>
                  <p:spPr>
                    <a:xfrm>
                      <a:off x="3253150" y="4711350"/>
                      <a:ext cx="713400" cy="178500"/>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67"/>
                        <a:buFont typeface="Arial"/>
                        <a:buNone/>
                        <a:tabLst/>
                        <a:defRPr/>
                      </a:pPr>
                      <a:endParaRPr kumimoji="0" sz="1867"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grpSp>
              <p:sp>
                <p:nvSpPr>
                  <p:cNvPr id="429" name="Google Shape;429;p13"/>
                  <p:cNvSpPr/>
                  <p:nvPr/>
                </p:nvSpPr>
                <p:spPr>
                  <a:xfrm>
                    <a:off x="3253050" y="5926000"/>
                    <a:ext cx="713400" cy="134700"/>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67"/>
                      <a:buFont typeface="Arial"/>
                      <a:buNone/>
                      <a:tabLst/>
                      <a:defRPr/>
                    </a:pPr>
                    <a:endParaRPr kumimoji="0" sz="1867"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430" name="Google Shape;430;p13"/>
                  <p:cNvSpPr/>
                  <p:nvPr/>
                </p:nvSpPr>
                <p:spPr>
                  <a:xfrm>
                    <a:off x="3253050" y="7047163"/>
                    <a:ext cx="713400" cy="134700"/>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67"/>
                      <a:buFont typeface="Arial"/>
                      <a:buNone/>
                      <a:tabLst/>
                      <a:defRPr/>
                    </a:pPr>
                    <a:endParaRPr kumimoji="0" sz="1867"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grpSp>
            <p:sp>
              <p:nvSpPr>
                <p:cNvPr id="431" name="Google Shape;431;p13"/>
                <p:cNvSpPr txBox="1"/>
                <p:nvPr/>
              </p:nvSpPr>
              <p:spPr>
                <a:xfrm rot="16200000">
                  <a:off x="-320698" y="4727100"/>
                  <a:ext cx="1128900" cy="288300"/>
                </a:xfrm>
                <a:prstGeom prst="rect">
                  <a:avLst/>
                </a:prstGeom>
                <a:solidFill>
                  <a:srgbClr val="FFFFFF"/>
                </a:solidFill>
                <a:ln>
                  <a:noFill/>
                </a:ln>
              </p:spPr>
              <p:txBody>
                <a:bodyPr spcFirstLastPara="1" wrap="square" lIns="121900" tIns="45720" rIns="121900" bIns="1219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1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rPr>
                    <a:t>LANDSCAPE</a:t>
                  </a:r>
                  <a:endParaRPr kumimoji="0" sz="11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432" name="Google Shape;432;p13"/>
                <p:cNvSpPr txBox="1"/>
                <p:nvPr/>
              </p:nvSpPr>
              <p:spPr>
                <a:xfrm rot="16200000">
                  <a:off x="-312896" y="5901150"/>
                  <a:ext cx="1113300" cy="288300"/>
                </a:xfrm>
                <a:prstGeom prst="rect">
                  <a:avLst/>
                </a:prstGeom>
                <a:solidFill>
                  <a:srgbClr val="FFFFFF"/>
                </a:solidFill>
                <a:ln>
                  <a:noFill/>
                </a:ln>
              </p:spPr>
              <p:txBody>
                <a:bodyPr spcFirstLastPara="1" wrap="square" lIns="121900" tIns="45720" rIns="121900" bIns="1219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100"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rPr>
                    <a:t>FOREST</a:t>
                  </a:r>
                  <a:endParaRPr kumimoji="0" sz="1100"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433" name="Google Shape;433;p13"/>
                <p:cNvSpPr txBox="1"/>
                <p:nvPr/>
              </p:nvSpPr>
              <p:spPr>
                <a:xfrm rot="16200000">
                  <a:off x="-313496" y="7065150"/>
                  <a:ext cx="1114500" cy="288300"/>
                </a:xfrm>
                <a:prstGeom prst="rect">
                  <a:avLst/>
                </a:prstGeom>
                <a:solidFill>
                  <a:srgbClr val="FFFFFF"/>
                </a:solidFill>
                <a:ln>
                  <a:noFill/>
                </a:ln>
              </p:spPr>
              <p:txBody>
                <a:bodyPr spcFirstLastPara="1" wrap="square" lIns="121900" tIns="45720" rIns="121900" bIns="1219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1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rPr>
                    <a:t>TREE</a:t>
                  </a:r>
                  <a:endParaRPr kumimoji="0" sz="11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434" name="Google Shape;434;p13"/>
                <p:cNvSpPr txBox="1"/>
                <p:nvPr/>
              </p:nvSpPr>
              <p:spPr>
                <a:xfrm>
                  <a:off x="3123616" y="3557938"/>
                  <a:ext cx="1626481" cy="335262"/>
                </a:xfrm>
                <a:prstGeom prst="rect">
                  <a:avLst/>
                </a:prstGeom>
                <a:no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US"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rPr>
                    <a:t>SPACEBORNE</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435" name="Google Shape;435;p13"/>
                <p:cNvSpPr txBox="1"/>
                <p:nvPr/>
              </p:nvSpPr>
              <p:spPr>
                <a:xfrm>
                  <a:off x="3123616" y="4710550"/>
                  <a:ext cx="1325742" cy="335262"/>
                </a:xfrm>
                <a:prstGeom prst="rect">
                  <a:avLst/>
                </a:prstGeom>
                <a:no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US" sz="1400"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rPr>
                    <a:t>AIRBORNE</a:t>
                  </a:r>
                  <a:endParaRPr kumimoji="0" sz="1400"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436" name="Google Shape;436;p13"/>
                <p:cNvSpPr txBox="1"/>
                <p:nvPr/>
              </p:nvSpPr>
              <p:spPr>
                <a:xfrm>
                  <a:off x="3123616" y="5863138"/>
                  <a:ext cx="1117500" cy="288300"/>
                </a:xfrm>
                <a:prstGeom prst="rect">
                  <a:avLst/>
                </a:prstGeom>
                <a:no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US" sz="1400"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rPr>
                    <a:t>TOWER</a:t>
                  </a:r>
                  <a:endParaRPr kumimoji="0" sz="1400"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437" name="Google Shape;437;p13"/>
                <p:cNvSpPr txBox="1"/>
                <p:nvPr/>
              </p:nvSpPr>
              <p:spPr>
                <a:xfrm>
                  <a:off x="3123616" y="7015725"/>
                  <a:ext cx="1117500" cy="288300"/>
                </a:xfrm>
                <a:prstGeom prst="rect">
                  <a:avLst/>
                </a:prstGeom>
                <a:no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US" sz="1400"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rPr>
                    <a:t>IN SITU</a:t>
                  </a:r>
                  <a:endParaRPr kumimoji="0" sz="1400" b="0" i="0" u="none" strike="noStrike" kern="0" cap="none" spc="0" normalizeH="0" baseline="0" noProof="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438" name="Google Shape;438;p13"/>
                <p:cNvSpPr txBox="1"/>
                <p:nvPr/>
              </p:nvSpPr>
              <p:spPr>
                <a:xfrm rot="16200000">
                  <a:off x="-320711" y="3554000"/>
                  <a:ext cx="1128900" cy="288300"/>
                </a:xfrm>
                <a:prstGeom prst="rect">
                  <a:avLst/>
                </a:prstGeom>
                <a:solidFill>
                  <a:srgbClr val="FFFFFF"/>
                </a:solidFill>
                <a:ln>
                  <a:noFill/>
                </a:ln>
              </p:spPr>
              <p:txBody>
                <a:bodyPr spcFirstLastPara="1" wrap="square" lIns="121900" tIns="45720" rIns="121900" bIns="1219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1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rPr>
                    <a:t>REGION</a:t>
                  </a:r>
                  <a:endParaRPr kumimoji="0" sz="11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grpSp>
        </p:grpSp>
      </p:grpSp>
      <p:sp>
        <p:nvSpPr>
          <p:cNvPr id="2" name="Google Shape;233;p2">
            <a:extLst>
              <a:ext uri="{FF2B5EF4-FFF2-40B4-BE49-F238E27FC236}">
                <a16:creationId xmlns:a16="http://schemas.microsoft.com/office/drawing/2014/main" id="{45D78965-E0B0-0CEE-A202-200D3098EA0C}"/>
              </a:ext>
            </a:extLst>
          </p:cNvPr>
          <p:cNvSpPr txBox="1"/>
          <p:nvPr/>
        </p:nvSpPr>
        <p:spPr>
          <a:xfrm>
            <a:off x="8770346" y="1544243"/>
            <a:ext cx="3256764" cy="584775"/>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2800" b="0" i="0" u="none" strike="noStrike" kern="0" cap="none" spc="0" normalizeH="0" baseline="0" noProof="0" dirty="0">
                <a:ln>
                  <a:noFill/>
                </a:ln>
                <a:solidFill>
                  <a:schemeClr val="bg1"/>
                </a:solidFill>
                <a:effectLst/>
                <a:uLnTx/>
                <a:uFillTx/>
                <a:latin typeface="Arial"/>
                <a:ea typeface="Arial"/>
                <a:cs typeface="Arial"/>
                <a:sym typeface="Arial"/>
              </a:rPr>
              <a:t>PANGEA </a:t>
            </a:r>
            <a:r>
              <a:rPr lang="en-US" sz="2800" dirty="0">
                <a:solidFill>
                  <a:schemeClr val="bg1"/>
                </a:solidFill>
              </a:rPr>
              <a:t>Sitio web</a:t>
            </a:r>
            <a:endParaRPr kumimoji="0" lang="en-US" sz="2800" b="0" i="0" u="none" strike="noStrike" kern="0" cap="none" spc="0" normalizeH="0" baseline="0" noProof="0" dirty="0">
              <a:ln>
                <a:noFill/>
              </a:ln>
              <a:solidFill>
                <a:schemeClr val="bg1"/>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1800" b="0" i="0" u="none" strike="noStrike" kern="0" cap="none" spc="0" normalizeH="0" baseline="0" noProof="0" dirty="0">
                <a:ln>
                  <a:noFill/>
                </a:ln>
                <a:solidFill>
                  <a:schemeClr val="bg1"/>
                </a:solidFill>
                <a:effectLst/>
                <a:uLnTx/>
                <a:uFillTx/>
                <a:latin typeface="Arial"/>
                <a:ea typeface="Arial"/>
                <a:cs typeface="Arial"/>
                <a:sym typeface="Arial"/>
              </a:rPr>
              <a:t>tinyurl.com/</a:t>
            </a:r>
            <a:r>
              <a:rPr kumimoji="0" lang="en-US" sz="1800" b="0" i="0" u="none" strike="noStrike" kern="0" cap="none" spc="0" normalizeH="0" baseline="0" noProof="0" dirty="0" err="1">
                <a:ln>
                  <a:noFill/>
                </a:ln>
                <a:solidFill>
                  <a:schemeClr val="bg1"/>
                </a:solidFill>
                <a:effectLst/>
                <a:uLnTx/>
                <a:uFillTx/>
                <a:latin typeface="Arial"/>
                <a:ea typeface="Arial"/>
                <a:cs typeface="Arial"/>
                <a:sym typeface="Arial"/>
              </a:rPr>
              <a:t>tropicalscoping</a:t>
            </a:r>
            <a:endParaRPr kumimoji="0" lang="en-US" sz="2800" b="0" i="0" u="none" strike="noStrike" kern="0" cap="none" spc="0" normalizeH="0" baseline="0" noProof="0" dirty="0">
              <a:ln>
                <a:noFill/>
              </a:ln>
              <a:solidFill>
                <a:schemeClr val="bg1"/>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867"/>
              <a:buFont typeface="Arial"/>
              <a:buNone/>
              <a:tabLst/>
              <a:defRPr/>
            </a:pPr>
            <a:endParaRPr kumimoji="0" sz="1800" b="0" i="0" u="sng" strike="noStrike" kern="0" cap="none" spc="0" normalizeH="0" baseline="0" noProof="0" dirty="0">
              <a:ln>
                <a:noFill/>
              </a:ln>
              <a:solidFill>
                <a:schemeClr val="bg1"/>
              </a:solidFill>
              <a:effectLst/>
              <a:uLnTx/>
              <a:uFillTx/>
              <a:latin typeface="Arial"/>
              <a:ea typeface="Arial"/>
              <a:cs typeface="Arial"/>
              <a:sym typeface="Arial"/>
            </a:endParaRPr>
          </a:p>
        </p:txBody>
      </p:sp>
      <p:pic>
        <p:nvPicPr>
          <p:cNvPr id="3" name="Picture 2">
            <a:extLst>
              <a:ext uri="{FF2B5EF4-FFF2-40B4-BE49-F238E27FC236}">
                <a16:creationId xmlns:a16="http://schemas.microsoft.com/office/drawing/2014/main" id="{57F2B21D-1141-5BAD-F036-4F0882EA3FFC}"/>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8950378" y="2603447"/>
            <a:ext cx="2896701" cy="28967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logo with a red swoosh and white text&#10;&#10;Description automatically generated">
            <a:extLst>
              <a:ext uri="{FF2B5EF4-FFF2-40B4-BE49-F238E27FC236}">
                <a16:creationId xmlns:a16="http://schemas.microsoft.com/office/drawing/2014/main" id="{841B24BC-FE2A-4A7E-D0DB-5C70D9EC680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5687" y="5942548"/>
            <a:ext cx="1055954" cy="883052"/>
          </a:xfrm>
          <a:prstGeom prst="rect">
            <a:avLst/>
          </a:prstGeom>
        </p:spPr>
      </p:pic>
      <p:pic>
        <p:nvPicPr>
          <p:cNvPr id="5" name="Picture 4" descr="A blue and white logo&#10;&#10;Description automatically generated">
            <a:extLst>
              <a:ext uri="{FF2B5EF4-FFF2-40B4-BE49-F238E27FC236}">
                <a16:creationId xmlns:a16="http://schemas.microsoft.com/office/drawing/2014/main" id="{3CA53FF7-712E-F0E6-98B9-1CCCA23F2EC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86206" y="5965009"/>
            <a:ext cx="830107" cy="830107"/>
          </a:xfrm>
          <a:prstGeom prst="rect">
            <a:avLst/>
          </a:prstGeom>
        </p:spPr>
      </p:pic>
    </p:spTree>
    <p:extLst>
      <p:ext uri="{BB962C8B-B14F-4D97-AF65-F5344CB8AC3E}">
        <p14:creationId xmlns:p14="http://schemas.microsoft.com/office/powerpoint/2010/main" val="995120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12">
          <a:extLst>
            <a:ext uri="{FF2B5EF4-FFF2-40B4-BE49-F238E27FC236}">
              <a16:creationId xmlns:a16="http://schemas.microsoft.com/office/drawing/2014/main" id="{194550C6-C0C6-79E2-41B3-3F0C85DD7A2B}"/>
            </a:ext>
          </a:extLst>
        </p:cNvPr>
        <p:cNvGrpSpPr/>
        <p:nvPr/>
      </p:nvGrpSpPr>
      <p:grpSpPr>
        <a:xfrm>
          <a:off x="0" y="0"/>
          <a:ext cx="0" cy="0"/>
          <a:chOff x="0" y="0"/>
          <a:chExt cx="0" cy="0"/>
        </a:xfrm>
      </p:grpSpPr>
      <p:pic>
        <p:nvPicPr>
          <p:cNvPr id="413" name="Google Shape;413;p13">
            <a:extLst>
              <a:ext uri="{FF2B5EF4-FFF2-40B4-BE49-F238E27FC236}">
                <a16:creationId xmlns:a16="http://schemas.microsoft.com/office/drawing/2014/main" id="{37E4D739-4D18-98ED-9735-D7C739103452}"/>
              </a:ext>
            </a:extLst>
          </p:cNvPr>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414" name="Google Shape;414;p13">
            <a:extLst>
              <a:ext uri="{FF2B5EF4-FFF2-40B4-BE49-F238E27FC236}">
                <a16:creationId xmlns:a16="http://schemas.microsoft.com/office/drawing/2014/main" id="{F7A81BF2-D1E9-6438-0898-3263EC39D00C}"/>
              </a:ext>
            </a:extLst>
          </p:cNvPr>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415" name="Google Shape;415;p13">
            <a:extLst>
              <a:ext uri="{FF2B5EF4-FFF2-40B4-BE49-F238E27FC236}">
                <a16:creationId xmlns:a16="http://schemas.microsoft.com/office/drawing/2014/main" id="{70519274-33F4-9FC3-6FEF-7851513AFE7A}"/>
              </a:ext>
            </a:extLst>
          </p:cNvPr>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NASA Terrestrial Ecology Field Campaign Scoping Study</a:t>
            </a:r>
            <a:endParaRPr kumimoji="0" sz="16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2" name="Google Shape;137;p19">
            <a:extLst>
              <a:ext uri="{FF2B5EF4-FFF2-40B4-BE49-F238E27FC236}">
                <a16:creationId xmlns:a16="http://schemas.microsoft.com/office/drawing/2014/main" id="{96BA1F4C-6CD3-B488-DF27-AAC07C95E217}"/>
              </a:ext>
            </a:extLst>
          </p:cNvPr>
          <p:cNvSpPr txBox="1"/>
          <p:nvPr/>
        </p:nvSpPr>
        <p:spPr>
          <a:xfrm>
            <a:off x="1703573" y="1127432"/>
            <a:ext cx="9018855" cy="1815841"/>
          </a:xfrm>
          <a:prstGeom prst="rect">
            <a:avLst/>
          </a:prstGeom>
          <a:solidFill>
            <a:srgbClr val="000000">
              <a:alpha val="44940"/>
            </a:srgbClr>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8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venir"/>
                <a:sym typeface="Avenir"/>
              </a:rPr>
              <a:t>How do </a:t>
            </a:r>
            <a:r>
              <a:rPr kumimoji="0" lang="en-US" sz="2800" b="1" i="0" u="none" strike="noStrike" kern="0" cap="none" spc="0" normalizeH="0" baseline="0" noProof="0" dirty="0">
                <a:ln>
                  <a:noFill/>
                </a:ln>
                <a:solidFill>
                  <a:srgbClr val="00E6AA"/>
                </a:solidFill>
                <a:effectLst/>
                <a:uLnTx/>
                <a:uFillTx/>
                <a:latin typeface="+mj-lt"/>
                <a:ea typeface="Yu Gothic UI Light" panose="020B0300000000000000" pitchFamily="34" charset="-128"/>
                <a:cs typeface="Avenir"/>
                <a:sym typeface="Avenir"/>
              </a:rPr>
              <a:t>climate change</a:t>
            </a:r>
            <a:r>
              <a:rPr kumimoji="0" lang="en-US" sz="2800" b="0" i="0" u="none" strike="noStrike" kern="0" cap="none" spc="0" normalizeH="0" baseline="0" noProof="0" dirty="0">
                <a:ln>
                  <a:noFill/>
                </a:ln>
                <a:solidFill>
                  <a:srgbClr val="00E6AA"/>
                </a:solidFill>
                <a:effectLst/>
                <a:uLnTx/>
                <a:uFillTx/>
                <a:latin typeface="Yu Gothic UI Light" panose="020B0300000000000000" pitchFamily="34" charset="-128"/>
                <a:ea typeface="Yu Gothic UI Light" panose="020B0300000000000000" pitchFamily="34" charset="-128"/>
                <a:cs typeface="Avenir"/>
                <a:sym typeface="Avenir"/>
              </a:rPr>
              <a:t> </a:t>
            </a:r>
            <a:r>
              <a:rPr kumimoji="0" lang="en-US" sz="28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venir"/>
                <a:sym typeface="Avenir"/>
              </a:rPr>
              <a:t>and </a:t>
            </a:r>
            <a:r>
              <a:rPr kumimoji="0" lang="en-US" sz="2800" b="1" i="0" u="none" strike="noStrike" kern="0" cap="none" spc="0" normalizeH="0" baseline="0" noProof="0" dirty="0">
                <a:ln>
                  <a:noFill/>
                </a:ln>
                <a:solidFill>
                  <a:srgbClr val="00E6AA"/>
                </a:solidFill>
                <a:effectLst/>
                <a:uLnTx/>
                <a:uFillTx/>
                <a:latin typeface="+mj-lt"/>
                <a:ea typeface="Yu Gothic UI Light" panose="020B0300000000000000" pitchFamily="34" charset="-128"/>
                <a:cs typeface="Avenir"/>
                <a:sym typeface="Avenir"/>
              </a:rPr>
              <a:t>land-use change </a:t>
            </a:r>
            <a:r>
              <a:rPr kumimoji="0" lang="en-US" sz="28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venir"/>
                <a:sym typeface="Avenir"/>
              </a:rPr>
              <a:t>interact with the </a:t>
            </a:r>
            <a:r>
              <a:rPr kumimoji="0" lang="en-US" sz="2800" b="1" i="0" u="none" strike="noStrike" kern="0" cap="none" spc="0" normalizeH="0" baseline="0" noProof="0" dirty="0">
                <a:ln>
                  <a:noFill/>
                </a:ln>
                <a:solidFill>
                  <a:srgbClr val="00E6AA"/>
                </a:solidFill>
                <a:effectLst/>
                <a:uLnTx/>
                <a:uFillTx/>
                <a:latin typeface="+mj-lt"/>
                <a:ea typeface="Yu Gothic UI Light" panose="020B0300000000000000" pitchFamily="34" charset="-128"/>
                <a:cs typeface="Avenir"/>
                <a:sym typeface="Avenir"/>
              </a:rPr>
              <a:t>heterogeneous structure, function, and biodiversity </a:t>
            </a:r>
            <a:r>
              <a:rPr kumimoji="0" lang="en-US" sz="28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venir"/>
                <a:sym typeface="Avenir"/>
              </a:rPr>
              <a:t>of tropical forest biomes to affect the </a:t>
            </a:r>
            <a:r>
              <a:rPr kumimoji="0" lang="en-US" sz="2800" b="1" i="0" u="none" strike="noStrike" kern="0" cap="none" spc="0" normalizeH="0" baseline="0" noProof="0" dirty="0">
                <a:ln>
                  <a:noFill/>
                </a:ln>
                <a:solidFill>
                  <a:srgbClr val="00E6AA"/>
                </a:solidFill>
                <a:effectLst/>
                <a:uLnTx/>
                <a:uFillTx/>
                <a:latin typeface="+mj-lt"/>
                <a:ea typeface="Yu Gothic UI Light" panose="020B0300000000000000" pitchFamily="34" charset="-128"/>
                <a:cs typeface="Avenir"/>
                <a:sym typeface="Avenir"/>
              </a:rPr>
              <a:t>current and future carbon balance</a:t>
            </a:r>
            <a:r>
              <a:rPr kumimoji="0" lang="en-US" sz="2800" b="0" i="0" u="none" strike="noStrike" kern="0" cap="none" spc="0" normalizeH="0" baseline="0" noProof="0" dirty="0">
                <a:ln>
                  <a:noFill/>
                </a:ln>
                <a:solidFill>
                  <a:srgbClr val="00E6AA"/>
                </a:solidFill>
                <a:effectLst/>
                <a:uLnTx/>
                <a:uFillTx/>
                <a:latin typeface="Yu Gothic UI Light" panose="020B0300000000000000" pitchFamily="34" charset="-128"/>
                <a:ea typeface="Yu Gothic UI Light" panose="020B0300000000000000" pitchFamily="34" charset="-128"/>
                <a:cs typeface="Avenir"/>
                <a:sym typeface="Avenir"/>
              </a:rPr>
              <a:t> </a:t>
            </a:r>
            <a:r>
              <a:rPr kumimoji="0" lang="en-US" sz="28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venir"/>
                <a:sym typeface="Avenir"/>
              </a:rPr>
              <a:t>of the tropics?</a:t>
            </a:r>
            <a:endParaRPr kumimoji="0" sz="80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venir"/>
              <a:sym typeface="Avenir"/>
            </a:endParaRPr>
          </a:p>
        </p:txBody>
      </p:sp>
      <p:pic>
        <p:nvPicPr>
          <p:cNvPr id="5" name="Picture 4" descr="A logo with a red swoosh and white text&#10;&#10;Description automatically generated">
            <a:extLst>
              <a:ext uri="{FF2B5EF4-FFF2-40B4-BE49-F238E27FC236}">
                <a16:creationId xmlns:a16="http://schemas.microsoft.com/office/drawing/2014/main" id="{1FBBAEE7-3571-12D8-9B34-428B5A0A16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687" y="5942548"/>
            <a:ext cx="1055954" cy="883052"/>
          </a:xfrm>
          <a:prstGeom prst="rect">
            <a:avLst/>
          </a:prstGeom>
        </p:spPr>
      </p:pic>
      <p:pic>
        <p:nvPicPr>
          <p:cNvPr id="6" name="Picture 5" descr="A blue and white logo&#10;&#10;Description automatically generated">
            <a:extLst>
              <a:ext uri="{FF2B5EF4-FFF2-40B4-BE49-F238E27FC236}">
                <a16:creationId xmlns:a16="http://schemas.microsoft.com/office/drawing/2014/main" id="{C5317958-174D-AB39-017B-9DCF9664C53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6206" y="5965009"/>
            <a:ext cx="830107" cy="830107"/>
          </a:xfrm>
          <a:prstGeom prst="rect">
            <a:avLst/>
          </a:prstGeom>
        </p:spPr>
      </p:pic>
      <p:sp>
        <p:nvSpPr>
          <p:cNvPr id="3" name="Google Shape;137;p19">
            <a:extLst>
              <a:ext uri="{FF2B5EF4-FFF2-40B4-BE49-F238E27FC236}">
                <a16:creationId xmlns:a16="http://schemas.microsoft.com/office/drawing/2014/main" id="{F6146EBD-1C41-5903-B5C2-6C331C311065}"/>
              </a:ext>
            </a:extLst>
          </p:cNvPr>
          <p:cNvSpPr txBox="1"/>
          <p:nvPr/>
        </p:nvSpPr>
        <p:spPr>
          <a:xfrm>
            <a:off x="1703572" y="3587103"/>
            <a:ext cx="9018855" cy="2246729"/>
          </a:xfrm>
          <a:prstGeom prst="rect">
            <a:avLst/>
          </a:prstGeom>
          <a:solidFill>
            <a:srgbClr val="000000">
              <a:alpha val="44940"/>
            </a:srgbClr>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s-ES" sz="28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venir"/>
                <a:sym typeface="Avenir"/>
              </a:rPr>
              <a:t>¿Cómo interactúan el </a:t>
            </a:r>
            <a:r>
              <a:rPr kumimoji="0" lang="es-ES" sz="2800" b="1" i="0" u="none" strike="noStrike" kern="0" cap="none" spc="0" normalizeH="0" baseline="0" noProof="0" dirty="0">
                <a:ln>
                  <a:noFill/>
                </a:ln>
                <a:solidFill>
                  <a:srgbClr val="00E6AA"/>
                </a:solidFill>
                <a:effectLst/>
                <a:uLnTx/>
                <a:uFillTx/>
                <a:ea typeface="Yu Gothic UI Light" panose="020B0300000000000000" pitchFamily="34" charset="-128"/>
                <a:cs typeface="Avenir"/>
                <a:sym typeface="Avenir"/>
              </a:rPr>
              <a:t>cambio climático </a:t>
            </a:r>
            <a:r>
              <a:rPr kumimoji="0" lang="es-ES" sz="28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venir"/>
                <a:sym typeface="Avenir"/>
              </a:rPr>
              <a:t>y el </a:t>
            </a:r>
            <a:r>
              <a:rPr kumimoji="0" lang="es-ES" sz="2800" b="1" i="0" u="none" strike="noStrike" kern="0" cap="none" spc="0" normalizeH="0" baseline="0" noProof="0" dirty="0">
                <a:ln>
                  <a:noFill/>
                </a:ln>
                <a:solidFill>
                  <a:srgbClr val="00E6AA"/>
                </a:solidFill>
                <a:effectLst/>
                <a:uLnTx/>
                <a:uFillTx/>
                <a:latin typeface="+mj-lt"/>
                <a:ea typeface="Yu Gothic UI Light" panose="020B0300000000000000" pitchFamily="34" charset="-128"/>
                <a:cs typeface="Avenir"/>
                <a:sym typeface="Avenir"/>
              </a:rPr>
              <a:t>cambio en el uso del suelo </a:t>
            </a:r>
            <a:r>
              <a:rPr kumimoji="0" lang="es-ES" sz="28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venir"/>
                <a:sym typeface="Avenir"/>
              </a:rPr>
              <a:t>con </a:t>
            </a:r>
            <a:r>
              <a:rPr kumimoji="0" lang="es-ES" sz="2800" b="1" i="0" u="none" strike="noStrike" kern="0" cap="none" spc="0" normalizeH="0" baseline="0" noProof="0" dirty="0">
                <a:ln>
                  <a:noFill/>
                </a:ln>
                <a:solidFill>
                  <a:srgbClr val="00E6AA"/>
                </a:solidFill>
                <a:effectLst/>
                <a:uLnTx/>
                <a:uFillTx/>
                <a:latin typeface="+mj-lt"/>
                <a:ea typeface="Yu Gothic UI Light" panose="020B0300000000000000" pitchFamily="34" charset="-128"/>
                <a:cs typeface="Avenir"/>
                <a:sym typeface="Avenir"/>
              </a:rPr>
              <a:t>la estructura, la función y la biodiversidad heterogénea </a:t>
            </a:r>
            <a:r>
              <a:rPr kumimoji="0" lang="es-ES" sz="28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venir"/>
                <a:sym typeface="Avenir"/>
              </a:rPr>
              <a:t>de los biomas de bosques tropicales para afectar el </a:t>
            </a:r>
            <a:r>
              <a:rPr kumimoji="0" lang="es-ES" sz="2800" b="1" i="0" u="none" strike="noStrike" kern="0" cap="none" spc="0" normalizeH="0" baseline="0" noProof="0" dirty="0">
                <a:ln>
                  <a:noFill/>
                </a:ln>
                <a:solidFill>
                  <a:srgbClr val="00E6AA"/>
                </a:solidFill>
                <a:effectLst/>
                <a:uLnTx/>
                <a:uFillTx/>
                <a:latin typeface="+mj-lt"/>
                <a:ea typeface="Yu Gothic UI Light" panose="020B0300000000000000" pitchFamily="34" charset="-128"/>
                <a:cs typeface="Avenir"/>
                <a:sym typeface="Avenir"/>
              </a:rPr>
              <a:t>balance de carbono actual y futuro</a:t>
            </a:r>
            <a:r>
              <a:rPr kumimoji="0" lang="es-ES" sz="28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venir"/>
                <a:sym typeface="Avenir"/>
              </a:rPr>
              <a:t> de los trópicos?</a:t>
            </a:r>
            <a:endParaRPr kumimoji="0" sz="80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venir"/>
              <a:sym typeface="Avenir"/>
            </a:endParaRPr>
          </a:p>
        </p:txBody>
      </p:sp>
    </p:spTree>
    <p:extLst>
      <p:ext uri="{BB962C8B-B14F-4D97-AF65-F5344CB8AC3E}">
        <p14:creationId xmlns:p14="http://schemas.microsoft.com/office/powerpoint/2010/main" val="1357864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17"/>
        <p:cNvGrpSpPr/>
        <p:nvPr/>
      </p:nvGrpSpPr>
      <p:grpSpPr>
        <a:xfrm>
          <a:off x="0" y="0"/>
          <a:ext cx="0" cy="0"/>
          <a:chOff x="0" y="0"/>
          <a:chExt cx="0" cy="0"/>
        </a:xfrm>
      </p:grpSpPr>
      <p:pic>
        <p:nvPicPr>
          <p:cNvPr id="718" name="Google Shape;718;p33"/>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719" name="Google Shape;719;p33"/>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720" name="Google Shape;720;p33"/>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NASA Terrestrial Ecology Field Campaign Scoping Study</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723" name="Google Shape;723;p33"/>
          <p:cNvSpPr txBox="1">
            <a:spLocks noGrp="1"/>
          </p:cNvSpPr>
          <p:nvPr>
            <p:ph type="title"/>
          </p:nvPr>
        </p:nvSpPr>
        <p:spPr>
          <a:xfrm>
            <a:off x="2045855" y="855830"/>
            <a:ext cx="8100287" cy="763600"/>
          </a:xfrm>
          <a:prstGeom prst="rect">
            <a:avLst/>
          </a:prstGeom>
          <a:noFill/>
          <a:ln>
            <a:noFill/>
          </a:ln>
        </p:spPr>
        <p:txBody>
          <a:bodyPr spcFirstLastPara="1" wrap="square" lIns="121900" tIns="121900" rIns="121900" bIns="121900" anchor="t" anchorCtr="0">
            <a:noAutofit/>
          </a:bodyPr>
          <a:lstStyle/>
          <a:p>
            <a:pPr marL="0" lvl="0" indent="0" algn="ctr" rtl="0">
              <a:lnSpc>
                <a:spcPct val="100000"/>
              </a:lnSpc>
              <a:spcBef>
                <a:spcPts val="0"/>
              </a:spcBef>
              <a:spcAft>
                <a:spcPts val="0"/>
              </a:spcAft>
              <a:buSzPts val="990"/>
              <a:buNone/>
            </a:pPr>
            <a:r>
              <a:rPr lang="en-US" sz="4400" dirty="0" err="1">
                <a:solidFill>
                  <a:schemeClr val="lt1"/>
                </a:solidFill>
                <a:latin typeface="Yu Gothic UI Light" panose="020B0300000000000000" pitchFamily="34" charset="-128"/>
                <a:ea typeface="Yu Gothic UI Light" panose="020B0300000000000000" pitchFamily="34" charset="-128"/>
                <a:sym typeface="Arial"/>
              </a:rPr>
              <a:t>Enfoque</a:t>
            </a:r>
            <a:r>
              <a:rPr lang="en-US" sz="4400" dirty="0">
                <a:solidFill>
                  <a:schemeClr val="lt1"/>
                </a:solidFill>
                <a:latin typeface="Yu Gothic UI Light" panose="020B0300000000000000" pitchFamily="34" charset="-128"/>
                <a:ea typeface="Yu Gothic UI Light" panose="020B0300000000000000" pitchFamily="34" charset="-128"/>
                <a:sym typeface="Arial"/>
              </a:rPr>
              <a:t> </a:t>
            </a:r>
            <a:r>
              <a:rPr lang="en-US" sz="4400" dirty="0" err="1">
                <a:solidFill>
                  <a:schemeClr val="lt1"/>
                </a:solidFill>
                <a:latin typeface="Yu Gothic UI Light" panose="020B0300000000000000" pitchFamily="34" charset="-128"/>
                <a:ea typeface="Yu Gothic UI Light" panose="020B0300000000000000" pitchFamily="34" charset="-128"/>
                <a:sym typeface="Arial"/>
              </a:rPr>
              <a:t>científico</a:t>
            </a:r>
            <a:r>
              <a:rPr lang="en-US" sz="4400" dirty="0">
                <a:solidFill>
                  <a:schemeClr val="lt1"/>
                </a:solidFill>
                <a:latin typeface="Yu Gothic UI Light" panose="020B0300000000000000" pitchFamily="34" charset="-128"/>
                <a:ea typeface="Yu Gothic UI Light" panose="020B0300000000000000" pitchFamily="34" charset="-128"/>
                <a:sym typeface="Arial"/>
              </a:rPr>
              <a:t> de PANGEA</a:t>
            </a:r>
            <a:endParaRPr sz="4400" dirty="0">
              <a:solidFill>
                <a:schemeClr val="lt1"/>
              </a:solidFill>
              <a:latin typeface="Yu Gothic UI Light" panose="020B0300000000000000" pitchFamily="34" charset="-128"/>
              <a:ea typeface="Yu Gothic UI Light" panose="020B0300000000000000" pitchFamily="34" charset="-128"/>
              <a:sym typeface="Arial"/>
            </a:endParaRPr>
          </a:p>
        </p:txBody>
      </p:sp>
      <p:sp>
        <p:nvSpPr>
          <p:cNvPr id="724" name="Google Shape;724;p33"/>
          <p:cNvSpPr txBox="1">
            <a:spLocks noGrp="1"/>
          </p:cNvSpPr>
          <p:nvPr>
            <p:ph type="body" idx="1"/>
          </p:nvPr>
        </p:nvSpPr>
        <p:spPr>
          <a:xfrm>
            <a:off x="469641" y="1839226"/>
            <a:ext cx="5452188" cy="4555200"/>
          </a:xfrm>
          <a:prstGeom prst="rect">
            <a:avLst/>
          </a:prstGeom>
          <a:noFill/>
          <a:ln>
            <a:noFill/>
          </a:ln>
        </p:spPr>
        <p:txBody>
          <a:bodyPr spcFirstLastPara="1" wrap="square" lIns="121900" tIns="121900" rIns="121900" bIns="121900" anchor="t" anchorCtr="0">
            <a:normAutofit fontScale="70000" lnSpcReduction="20000"/>
          </a:bodyPr>
          <a:lstStyle/>
          <a:p>
            <a:pPr marL="609585" indent="-457188">
              <a:spcBef>
                <a:spcPts val="1200"/>
              </a:spcBef>
              <a:spcAft>
                <a:spcPts val="1200"/>
              </a:spcAft>
              <a:buClr>
                <a:schemeClr val="lt1"/>
              </a:buClr>
              <a:buFont typeface="Arial"/>
              <a:buAutoNum type="arabicPeriod"/>
            </a:pPr>
            <a:r>
              <a:rPr lang="en-US" sz="2300" dirty="0">
                <a:solidFill>
                  <a:schemeClr val="lt1"/>
                </a:solidFill>
                <a:latin typeface="Yu Gothic UI Light" panose="020B0300000000000000" pitchFamily="34" charset="-128"/>
                <a:ea typeface="Yu Gothic UI Light" panose="020B0300000000000000" pitchFamily="34" charset="-128"/>
              </a:rPr>
              <a:t>How does ongoing and projected changing climate impact the </a:t>
            </a:r>
            <a:r>
              <a:rPr lang="en-US" sz="2300" b="1" dirty="0">
                <a:solidFill>
                  <a:srgbClr val="00E6AA"/>
                </a:solidFill>
                <a:latin typeface="+mj-lt"/>
                <a:ea typeface="Yu Gothic UI Light" panose="020B0300000000000000" pitchFamily="34" charset="-128"/>
              </a:rPr>
              <a:t>resilience of the tropical carbon sink </a:t>
            </a:r>
            <a:r>
              <a:rPr lang="en-US" sz="2300" dirty="0">
                <a:solidFill>
                  <a:schemeClr val="lt1"/>
                </a:solidFill>
                <a:latin typeface="Yu Gothic UI Light" panose="020B0300000000000000" pitchFamily="34" charset="-128"/>
                <a:ea typeface="Yu Gothic UI Light" panose="020B0300000000000000" pitchFamily="34" charset="-128"/>
              </a:rPr>
              <a:t>and how does the weakening of the carbon sink </a:t>
            </a:r>
            <a:r>
              <a:rPr lang="en-US" sz="2300" b="1" dirty="0">
                <a:solidFill>
                  <a:srgbClr val="00E6AA"/>
                </a:solidFill>
                <a:latin typeface="+mj-lt"/>
                <a:ea typeface="Yu Gothic UI Light" panose="020B0300000000000000" pitchFamily="34" charset="-128"/>
              </a:rPr>
              <a:t>feedback on the climate</a:t>
            </a:r>
            <a:r>
              <a:rPr lang="en-US" sz="2300" dirty="0">
                <a:solidFill>
                  <a:schemeClr val="lt1"/>
                </a:solidFill>
                <a:latin typeface="Yu Gothic UI Light" panose="020B0300000000000000" pitchFamily="34" charset="-128"/>
                <a:ea typeface="Yu Gothic UI Light" panose="020B0300000000000000" pitchFamily="34" charset="-128"/>
              </a:rPr>
              <a:t>?</a:t>
            </a:r>
          </a:p>
          <a:p>
            <a:pPr marL="609585" indent="-457188">
              <a:spcBef>
                <a:spcPts val="1200"/>
              </a:spcBef>
              <a:spcAft>
                <a:spcPts val="1200"/>
              </a:spcAft>
              <a:buClr>
                <a:schemeClr val="lt1"/>
              </a:buClr>
              <a:buFont typeface="Arial"/>
              <a:buAutoNum type="arabicPeriod"/>
            </a:pPr>
            <a:r>
              <a:rPr lang="en-US" sz="2300" dirty="0">
                <a:solidFill>
                  <a:schemeClr val="lt1"/>
                </a:solidFill>
                <a:latin typeface="Yu Gothic UI Light" panose="020B0300000000000000" pitchFamily="34" charset="-128"/>
                <a:ea typeface="Yu Gothic UI Light" panose="020B0300000000000000" pitchFamily="34" charset="-128"/>
              </a:rPr>
              <a:t>How does </a:t>
            </a:r>
            <a:r>
              <a:rPr lang="en-US" sz="2300" b="1" dirty="0">
                <a:solidFill>
                  <a:srgbClr val="00E6AA"/>
                </a:solidFill>
                <a:latin typeface="+mj-lt"/>
                <a:ea typeface="Yu Gothic UI Light" panose="020B0300000000000000" pitchFamily="34" charset="-128"/>
              </a:rPr>
              <a:t>variation in ecosystem structure, ecosystem function, biodiversity, and land-use change </a:t>
            </a:r>
            <a:r>
              <a:rPr lang="en-US" sz="2300" dirty="0">
                <a:solidFill>
                  <a:schemeClr val="lt1"/>
                </a:solidFill>
                <a:latin typeface="Yu Gothic UI Light" panose="020B0300000000000000" pitchFamily="34" charset="-128"/>
                <a:ea typeface="Yu Gothic UI Light" panose="020B0300000000000000" pitchFamily="34" charset="-128"/>
              </a:rPr>
              <a:t>within and among regions in the tropics contribute to differences in the resilience of the carbon sink?</a:t>
            </a:r>
          </a:p>
          <a:p>
            <a:pPr marL="609585" indent="-457188">
              <a:spcBef>
                <a:spcPts val="1200"/>
              </a:spcBef>
              <a:spcAft>
                <a:spcPts val="1200"/>
              </a:spcAft>
              <a:buClr>
                <a:schemeClr val="lt1"/>
              </a:buClr>
              <a:buFont typeface="Arial"/>
              <a:buAutoNum type="arabicPeriod"/>
            </a:pPr>
            <a:r>
              <a:rPr lang="en-US" sz="2300" dirty="0">
                <a:solidFill>
                  <a:schemeClr val="lt1"/>
                </a:solidFill>
                <a:latin typeface="Yu Gothic UI Light" panose="020B0300000000000000" pitchFamily="34" charset="-128"/>
                <a:ea typeface="Yu Gothic UI Light" panose="020B0300000000000000" pitchFamily="34" charset="-128"/>
              </a:rPr>
              <a:t>How do current and future responses of the tropical carbon sink to shifting trends and extreme events influence climate feedbacks and biogeochemical cycles, and </a:t>
            </a:r>
            <a:r>
              <a:rPr lang="en-US" sz="2300" b="1" dirty="0">
                <a:solidFill>
                  <a:srgbClr val="00E6AA"/>
                </a:solidFill>
                <a:latin typeface="+mj-lt"/>
                <a:ea typeface="Yu Gothic UI Light" panose="020B0300000000000000" pitchFamily="34" charset="-128"/>
              </a:rPr>
              <a:t>how do these feedbacks influence people</a:t>
            </a:r>
            <a:r>
              <a:rPr lang="en-US" sz="2300" dirty="0">
                <a:solidFill>
                  <a:schemeClr val="lt1"/>
                </a:solidFill>
                <a:latin typeface="Yu Gothic UI Light" panose="020B0300000000000000" pitchFamily="34" charset="-128"/>
                <a:ea typeface="Yu Gothic UI Light" panose="020B0300000000000000" pitchFamily="34" charset="-128"/>
              </a:rPr>
              <a:t>?</a:t>
            </a:r>
          </a:p>
        </p:txBody>
      </p:sp>
      <p:pic>
        <p:nvPicPr>
          <p:cNvPr id="2" name="Picture 1" descr="A logo with a red swoosh and white text&#10;&#10;Description automatically generated">
            <a:extLst>
              <a:ext uri="{FF2B5EF4-FFF2-40B4-BE49-F238E27FC236}">
                <a16:creationId xmlns:a16="http://schemas.microsoft.com/office/drawing/2014/main" id="{BBCA1D5D-BFC1-4249-3126-B7BF983698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687" y="5942548"/>
            <a:ext cx="1055954" cy="883052"/>
          </a:xfrm>
          <a:prstGeom prst="rect">
            <a:avLst/>
          </a:prstGeom>
        </p:spPr>
      </p:pic>
      <p:pic>
        <p:nvPicPr>
          <p:cNvPr id="3" name="Picture 2" descr="A blue and white logo&#10;&#10;Description automatically generated">
            <a:extLst>
              <a:ext uri="{FF2B5EF4-FFF2-40B4-BE49-F238E27FC236}">
                <a16:creationId xmlns:a16="http://schemas.microsoft.com/office/drawing/2014/main" id="{22596995-729C-20BB-D5B4-8BA0D8D2F76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6206" y="5965009"/>
            <a:ext cx="830107" cy="830107"/>
          </a:xfrm>
          <a:prstGeom prst="rect">
            <a:avLst/>
          </a:prstGeom>
        </p:spPr>
      </p:pic>
      <p:sp>
        <p:nvSpPr>
          <p:cNvPr id="4" name="Google Shape;724;p33">
            <a:extLst>
              <a:ext uri="{FF2B5EF4-FFF2-40B4-BE49-F238E27FC236}">
                <a16:creationId xmlns:a16="http://schemas.microsoft.com/office/drawing/2014/main" id="{9E69D849-BA6D-7485-8154-46D0D5EB8951}"/>
              </a:ext>
            </a:extLst>
          </p:cNvPr>
          <p:cNvSpPr txBox="1">
            <a:spLocks/>
          </p:cNvSpPr>
          <p:nvPr/>
        </p:nvSpPr>
        <p:spPr>
          <a:xfrm>
            <a:off x="6074227" y="1839226"/>
            <a:ext cx="5942086" cy="4555200"/>
          </a:xfrm>
          <a:prstGeom prst="rect">
            <a:avLst/>
          </a:prstGeom>
          <a:noFill/>
          <a:ln>
            <a:noFill/>
          </a:ln>
        </p:spPr>
        <p:txBody>
          <a:bodyPr spcFirstLastPara="1" wrap="square" lIns="121900" tIns="121900" rIns="121900" bIns="121900" anchor="t" anchorCtr="0">
            <a:normAutofit fontScale="92500" lnSpcReduction="10000"/>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9pPr>
          </a:lstStyle>
          <a:p>
            <a:pPr marL="609585" indent="-457188">
              <a:spcBef>
                <a:spcPts val="1200"/>
              </a:spcBef>
              <a:spcAft>
                <a:spcPts val="1200"/>
              </a:spcAft>
              <a:buClr>
                <a:schemeClr val="lt1"/>
              </a:buClr>
              <a:buFont typeface="Arial"/>
              <a:buAutoNum type="arabicPeriod"/>
            </a:pPr>
            <a:r>
              <a:rPr lang="es-ES" sz="1600" kern="0" dirty="0">
                <a:solidFill>
                  <a:schemeClr val="lt1"/>
                </a:solidFill>
                <a:latin typeface="Yu Gothic UI Light" panose="020B0300000000000000" pitchFamily="34" charset="-128"/>
                <a:ea typeface="Yu Gothic UI Light" panose="020B0300000000000000" pitchFamily="34" charset="-128"/>
              </a:rPr>
              <a:t>¿Cómo afecta el cambio climático en curso y proyectado la </a:t>
            </a:r>
            <a:r>
              <a:rPr lang="es-ES" sz="1600" b="1" kern="0" dirty="0">
                <a:solidFill>
                  <a:srgbClr val="00E6AA"/>
                </a:solidFill>
                <a:latin typeface="+mj-lt"/>
                <a:ea typeface="Yu Gothic UI Light" panose="020B0300000000000000" pitchFamily="34" charset="-128"/>
              </a:rPr>
              <a:t>resiliencia del sumidero de carbono tropical </a:t>
            </a:r>
            <a:r>
              <a:rPr lang="es-ES" sz="1600" kern="0" dirty="0">
                <a:solidFill>
                  <a:schemeClr val="lt1"/>
                </a:solidFill>
                <a:latin typeface="Yu Gothic UI Light" panose="020B0300000000000000" pitchFamily="34" charset="-128"/>
                <a:ea typeface="Yu Gothic UI Light" panose="020B0300000000000000" pitchFamily="34" charset="-128"/>
              </a:rPr>
              <a:t>y cómo la debilitación del sumidero de carbono </a:t>
            </a:r>
            <a:r>
              <a:rPr lang="es-ES" sz="1600" b="1" kern="0" dirty="0">
                <a:solidFill>
                  <a:srgbClr val="00E6AA"/>
                </a:solidFill>
                <a:latin typeface="+mj-lt"/>
                <a:ea typeface="Yu Gothic UI Light" panose="020B0300000000000000" pitchFamily="34" charset="-128"/>
              </a:rPr>
              <a:t>retroalimenta el clima</a:t>
            </a:r>
            <a:r>
              <a:rPr lang="es-ES" sz="1600" kern="0" dirty="0">
                <a:solidFill>
                  <a:schemeClr val="lt1"/>
                </a:solidFill>
                <a:latin typeface="Yu Gothic UI Light" panose="020B0300000000000000" pitchFamily="34" charset="-128"/>
                <a:ea typeface="Yu Gothic UI Light" panose="020B0300000000000000" pitchFamily="34" charset="-128"/>
              </a:rPr>
              <a:t>?</a:t>
            </a:r>
          </a:p>
          <a:p>
            <a:pPr marL="609585" indent="-457188">
              <a:spcBef>
                <a:spcPts val="1200"/>
              </a:spcBef>
              <a:spcAft>
                <a:spcPts val="1200"/>
              </a:spcAft>
              <a:buClr>
                <a:schemeClr val="lt1"/>
              </a:buClr>
              <a:buFont typeface="Arial"/>
              <a:buAutoNum type="arabicPeriod"/>
            </a:pPr>
            <a:r>
              <a:rPr lang="es-ES" sz="1600" kern="0" dirty="0">
                <a:solidFill>
                  <a:schemeClr val="lt1"/>
                </a:solidFill>
                <a:latin typeface="Yu Gothic UI Light" panose="020B0300000000000000" pitchFamily="34" charset="-128"/>
                <a:ea typeface="Yu Gothic UI Light" panose="020B0300000000000000" pitchFamily="34" charset="-128"/>
              </a:rPr>
              <a:t>¿Cómo contribuye </a:t>
            </a:r>
            <a:r>
              <a:rPr lang="es-ES" sz="1600" b="1" kern="0" dirty="0">
                <a:solidFill>
                  <a:srgbClr val="00E6AA"/>
                </a:solidFill>
                <a:latin typeface="+mj-lt"/>
                <a:ea typeface="Yu Gothic UI Light" panose="020B0300000000000000" pitchFamily="34" charset="-128"/>
              </a:rPr>
              <a:t>la variación en la estructura del ecosistema, la función del ecosistema, la biodiversidad y el cambio en el uso del suelo </a:t>
            </a:r>
            <a:r>
              <a:rPr lang="es-ES" sz="1600" kern="0" dirty="0">
                <a:solidFill>
                  <a:schemeClr val="lt1"/>
                </a:solidFill>
                <a:latin typeface="Yu Gothic UI Light" panose="020B0300000000000000" pitchFamily="34" charset="-128"/>
                <a:ea typeface="Yu Gothic UI Light" panose="020B0300000000000000" pitchFamily="34" charset="-128"/>
              </a:rPr>
              <a:t>dentro y entre regiones en los trópicos a las diferencias en la resiliencia del sumidero de carbono?</a:t>
            </a:r>
          </a:p>
          <a:p>
            <a:pPr marL="609585" indent="-457188">
              <a:spcBef>
                <a:spcPts val="1200"/>
              </a:spcBef>
              <a:spcAft>
                <a:spcPts val="1200"/>
              </a:spcAft>
              <a:buClr>
                <a:schemeClr val="lt1"/>
              </a:buClr>
              <a:buFont typeface="Arial"/>
              <a:buAutoNum type="arabicPeriod"/>
            </a:pPr>
            <a:r>
              <a:rPr lang="es-ES" sz="1600" kern="0" dirty="0">
                <a:solidFill>
                  <a:schemeClr val="lt1"/>
                </a:solidFill>
                <a:latin typeface="Yu Gothic UI Light" panose="020B0300000000000000" pitchFamily="34" charset="-128"/>
                <a:ea typeface="Yu Gothic UI Light" panose="020B0300000000000000" pitchFamily="34" charset="-128"/>
              </a:rPr>
              <a:t>¿Cómo influyen las respuestas actuales y futuras del sumidero de carbono tropical a las tendencias cambiantes y eventos extremos en las retroalimentaciones climáticas y los ciclos biogeoquímicos, y </a:t>
            </a:r>
            <a:r>
              <a:rPr lang="es-ES" sz="1600" b="1" kern="0" dirty="0">
                <a:solidFill>
                  <a:srgbClr val="00E6AA"/>
                </a:solidFill>
                <a:latin typeface="+mj-lt"/>
                <a:ea typeface="Yu Gothic UI Light" panose="020B0300000000000000" pitchFamily="34" charset="-128"/>
              </a:rPr>
              <a:t>cómo estas retroalimentaciones afectan a las personas</a:t>
            </a:r>
            <a:r>
              <a:rPr lang="es-ES" sz="1600" kern="0" dirty="0">
                <a:solidFill>
                  <a:schemeClr val="lt1"/>
                </a:solidFill>
                <a:latin typeface="Yu Gothic UI Light" panose="020B0300000000000000" pitchFamily="34" charset="-128"/>
                <a:ea typeface="Yu Gothic UI Light" panose="020B0300000000000000" pitchFamily="34" charset="-128"/>
              </a:rPr>
              <a:t>?</a:t>
            </a:r>
            <a:endParaRPr lang="en-US" sz="1600" kern="0" dirty="0">
              <a:solidFill>
                <a:schemeClr val="lt1"/>
              </a:solidFill>
              <a:latin typeface="Yu Gothic UI Light" panose="020B0300000000000000" pitchFamily="34" charset="-128"/>
              <a:ea typeface="Yu Gothic UI Light" panose="020B0300000000000000" pitchFamily="34" charset="-128"/>
            </a:endParaRPr>
          </a:p>
        </p:txBody>
      </p:sp>
    </p:spTree>
    <p:extLst>
      <p:ext uri="{BB962C8B-B14F-4D97-AF65-F5344CB8AC3E}">
        <p14:creationId xmlns:p14="http://schemas.microsoft.com/office/powerpoint/2010/main" val="3283426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187A4-49DE-F2CA-9E21-9200D8FD70C0}"/>
            </a:ext>
          </a:extLst>
        </p:cNvPr>
        <p:cNvGrpSpPr/>
        <p:nvPr/>
      </p:nvGrpSpPr>
      <p:grpSpPr>
        <a:xfrm>
          <a:off x="0" y="0"/>
          <a:ext cx="0" cy="0"/>
          <a:chOff x="0" y="0"/>
          <a:chExt cx="0" cy="0"/>
        </a:xfrm>
      </p:grpSpPr>
      <p:pic>
        <p:nvPicPr>
          <p:cNvPr id="4" name="Picture 2">
            <a:extLst>
              <a:ext uri="{FF2B5EF4-FFF2-40B4-BE49-F238E27FC236}">
                <a16:creationId xmlns:a16="http://schemas.microsoft.com/office/drawing/2014/main" id="{03614BED-FA7F-F77A-004F-58F5AE68C9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56516"/>
            <a:ext cx="7827831" cy="44031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C731DBD-1323-EA1C-D492-62AE22B41BB9}"/>
              </a:ext>
            </a:extLst>
          </p:cNvPr>
          <p:cNvSpPr txBox="1"/>
          <p:nvPr/>
        </p:nvSpPr>
        <p:spPr>
          <a:xfrm>
            <a:off x="159731" y="612653"/>
            <a:ext cx="11867378"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600" b="0" i="0" u="none" strike="noStrike" kern="120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Era rica en datos de observaciones de la Tierra por satélite</a:t>
            </a:r>
            <a:endParaRPr kumimoji="0" lang="en-US" sz="3600" b="0" i="0" u="none" strike="noStrike" kern="120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endParaRPr>
          </a:p>
        </p:txBody>
      </p:sp>
      <p:grpSp>
        <p:nvGrpSpPr>
          <p:cNvPr id="5" name="Group 4">
            <a:extLst>
              <a:ext uri="{FF2B5EF4-FFF2-40B4-BE49-F238E27FC236}">
                <a16:creationId xmlns:a16="http://schemas.microsoft.com/office/drawing/2014/main" id="{C95A7A3E-9482-A928-18E5-CF5455D493EF}"/>
              </a:ext>
            </a:extLst>
          </p:cNvPr>
          <p:cNvGrpSpPr/>
          <p:nvPr/>
        </p:nvGrpSpPr>
        <p:grpSpPr>
          <a:xfrm>
            <a:off x="0" y="0"/>
            <a:ext cx="12192000" cy="6858000"/>
            <a:chOff x="0" y="0"/>
            <a:chExt cx="12192000" cy="6858000"/>
          </a:xfrm>
        </p:grpSpPr>
        <p:pic>
          <p:nvPicPr>
            <p:cNvPr id="6" name="Google Shape;413;p13">
              <a:extLst>
                <a:ext uri="{FF2B5EF4-FFF2-40B4-BE49-F238E27FC236}">
                  <a16:creationId xmlns:a16="http://schemas.microsoft.com/office/drawing/2014/main" id="{2EFFE780-2C9B-3B10-B879-854428ED9DFF}"/>
                </a:ext>
              </a:extLst>
            </p:cNvPr>
            <p:cNvPicPr preferRelativeResize="0"/>
            <p:nvPr/>
          </p:nvPicPr>
          <p:blipFill rotWithShape="1">
            <a:blip r:embed="rId4">
              <a:alphaModFix/>
              <a:extLst>
                <a:ext uri="{28A0092B-C50C-407E-A947-70E740481C1C}">
                  <a14:useLocalDpi xmlns:a14="http://schemas.microsoft.com/office/drawing/2010/main" val="0"/>
                </a:ext>
              </a:extLst>
            </a:blip>
            <a:srcRect/>
            <a:stretch/>
          </p:blipFill>
          <p:spPr>
            <a:xfrm>
              <a:off x="0" y="0"/>
              <a:ext cx="12191998" cy="587829"/>
            </a:xfrm>
            <a:prstGeom prst="rect">
              <a:avLst/>
            </a:prstGeom>
            <a:noFill/>
            <a:ln>
              <a:noFill/>
            </a:ln>
          </p:spPr>
        </p:pic>
        <p:pic>
          <p:nvPicPr>
            <p:cNvPr id="7" name="Google Shape;414;p13">
              <a:extLst>
                <a:ext uri="{FF2B5EF4-FFF2-40B4-BE49-F238E27FC236}">
                  <a16:creationId xmlns:a16="http://schemas.microsoft.com/office/drawing/2014/main" id="{21AE01FB-188D-6E8C-1ECC-8D0595E8F512}"/>
                </a:ext>
              </a:extLst>
            </p:cNvPr>
            <p:cNvPicPr preferRelativeResize="0"/>
            <p:nvPr/>
          </p:nvPicPr>
          <p:blipFill rotWithShape="1">
            <a:blip r:embed="rId5">
              <a:alphaModFix/>
              <a:extLst>
                <a:ext uri="{28A0092B-C50C-407E-A947-70E740481C1C}">
                  <a14:useLocalDpi xmlns:a14="http://schemas.microsoft.com/office/drawing/2010/main" val="0"/>
                </a:ext>
              </a:extLst>
            </a:blip>
            <a:srcRect/>
            <a:stretch/>
          </p:blipFill>
          <p:spPr>
            <a:xfrm>
              <a:off x="0" y="6382140"/>
              <a:ext cx="12191998" cy="475860"/>
            </a:xfrm>
            <a:prstGeom prst="rect">
              <a:avLst/>
            </a:prstGeom>
            <a:noFill/>
            <a:ln>
              <a:noFill/>
            </a:ln>
          </p:spPr>
        </p:pic>
        <p:sp>
          <p:nvSpPr>
            <p:cNvPr id="8" name="Google Shape;415;p13">
              <a:extLst>
                <a:ext uri="{FF2B5EF4-FFF2-40B4-BE49-F238E27FC236}">
                  <a16:creationId xmlns:a16="http://schemas.microsoft.com/office/drawing/2014/main" id="{6C3BC9E7-1C6C-2472-7CA3-49D9742228C4}"/>
                </a:ext>
              </a:extLst>
            </p:cNvPr>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NASA Terrestrial Ecology Field Campaign Scoping Study</a:t>
              </a:r>
              <a:endParaRPr kumimoji="0" sz="16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grpSp>
      <p:sp>
        <p:nvSpPr>
          <p:cNvPr id="13" name="TextBox 12">
            <a:extLst>
              <a:ext uri="{FF2B5EF4-FFF2-40B4-BE49-F238E27FC236}">
                <a16:creationId xmlns:a16="http://schemas.microsoft.com/office/drawing/2014/main" id="{AF554424-CE84-05AE-46B5-6304E088F45E}"/>
              </a:ext>
            </a:extLst>
          </p:cNvPr>
          <p:cNvSpPr txBox="1"/>
          <p:nvPr/>
        </p:nvSpPr>
        <p:spPr>
          <a:xfrm>
            <a:off x="8038975" y="4761062"/>
            <a:ext cx="2292615"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a:sym typeface="Arial"/>
              </a:rPr>
              <a:t>Image credit: K. Dana Chadwick</a:t>
            </a:r>
          </a:p>
        </p:txBody>
      </p:sp>
      <p:pic>
        <p:nvPicPr>
          <p:cNvPr id="2" name="Picture 1" descr="A tree with a mountain in the background&#10;&#10;Description automatically generated">
            <a:extLst>
              <a:ext uri="{FF2B5EF4-FFF2-40B4-BE49-F238E27FC236}">
                <a16:creationId xmlns:a16="http://schemas.microsoft.com/office/drawing/2014/main" id="{352AE423-8970-FC12-474D-E1E13272A2A0}"/>
              </a:ext>
            </a:extLst>
          </p:cNvPr>
          <p:cNvPicPr>
            <a:picLocks noChangeAspect="1"/>
          </p:cNvPicPr>
          <p:nvPr/>
        </p:nvPicPr>
        <p:blipFill rotWithShape="1">
          <a:blip r:embed="rId6" cstate="email">
            <a:extLst>
              <a:ext uri="{BEBA8EAE-BF5A-486C-A8C5-ECC9F3942E4B}">
                <a14:imgProps xmlns:a14="http://schemas.microsoft.com/office/drawing/2010/main">
                  <a14:imgLayer r:embed="rId7">
                    <a14:imgEffect>
                      <a14:brightnessContrast bright="40000"/>
                    </a14:imgEffect>
                  </a14:imgLayer>
                </a14:imgProps>
              </a:ext>
              <a:ext uri="{28A0092B-C50C-407E-A947-70E740481C1C}">
                <a14:useLocalDpi xmlns:a14="http://schemas.microsoft.com/office/drawing/2010/main"/>
              </a:ext>
            </a:extLst>
          </a:blip>
          <a:srcRect/>
          <a:stretch/>
        </p:blipFill>
        <p:spPr>
          <a:xfrm>
            <a:off x="8044134" y="1696013"/>
            <a:ext cx="3988135" cy="3038399"/>
          </a:xfrm>
          <a:prstGeom prst="rect">
            <a:avLst/>
          </a:prstGeom>
        </p:spPr>
      </p:pic>
      <p:pic>
        <p:nvPicPr>
          <p:cNvPr id="11" name="Picture 10" descr="A picture containing colorful, man, sitting, blanket&#10;&#10;Description automatically generated">
            <a:extLst>
              <a:ext uri="{FF2B5EF4-FFF2-40B4-BE49-F238E27FC236}">
                <a16:creationId xmlns:a16="http://schemas.microsoft.com/office/drawing/2014/main" id="{FBED643A-08EE-E674-2198-C4C1260BEBB2}"/>
              </a:ext>
            </a:extLst>
          </p:cNvPr>
          <p:cNvPicPr>
            <a:picLocks noChangeAspect="1"/>
          </p:cNvPicPr>
          <p:nvPr/>
        </p:nvPicPr>
        <p:blipFill rotWithShape="1">
          <a:blip r:embed="rId8" cstate="email">
            <a:extLst>
              <a:ext uri="{BEBA8EAE-BF5A-486C-A8C5-ECC9F3942E4B}">
                <a14:imgProps xmlns:a14="http://schemas.microsoft.com/office/drawing/2010/main">
                  <a14:imgLayer r:embed="rId9">
                    <a14:imgEffect>
                      <a14:brightnessContrast bright="40000"/>
                    </a14:imgEffect>
                  </a14:imgLayer>
                </a14:imgProps>
              </a:ext>
              <a:ext uri="{28A0092B-C50C-407E-A947-70E740481C1C}">
                <a14:useLocalDpi xmlns:a14="http://schemas.microsoft.com/office/drawing/2010/main"/>
              </a:ext>
            </a:extLst>
          </a:blip>
          <a:srcRect/>
          <a:stretch/>
        </p:blipFill>
        <p:spPr>
          <a:xfrm>
            <a:off x="8038975" y="1696012"/>
            <a:ext cx="3988135" cy="3038399"/>
          </a:xfrm>
          <a:prstGeom prst="rect">
            <a:avLst/>
          </a:prstGeom>
        </p:spPr>
      </p:pic>
      <p:pic>
        <p:nvPicPr>
          <p:cNvPr id="12" name="Picture 11" descr="A logo with a red swoosh and white text&#10;&#10;Description automatically generated">
            <a:extLst>
              <a:ext uri="{FF2B5EF4-FFF2-40B4-BE49-F238E27FC236}">
                <a16:creationId xmlns:a16="http://schemas.microsoft.com/office/drawing/2014/main" id="{A3B06611-5244-229F-C8C2-3384FC10C70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5687" y="5942548"/>
            <a:ext cx="1055954" cy="883052"/>
          </a:xfrm>
          <a:prstGeom prst="rect">
            <a:avLst/>
          </a:prstGeom>
        </p:spPr>
      </p:pic>
      <p:pic>
        <p:nvPicPr>
          <p:cNvPr id="14" name="Picture 13" descr="A blue and white logo&#10;&#10;Description automatically generated">
            <a:extLst>
              <a:ext uri="{FF2B5EF4-FFF2-40B4-BE49-F238E27FC236}">
                <a16:creationId xmlns:a16="http://schemas.microsoft.com/office/drawing/2014/main" id="{34DCF4F4-F852-5673-44D3-8FBBDF19D0D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186206" y="5965009"/>
            <a:ext cx="830107" cy="830107"/>
          </a:xfrm>
          <a:prstGeom prst="rect">
            <a:avLst/>
          </a:prstGeom>
        </p:spPr>
      </p:pic>
    </p:spTree>
    <p:extLst>
      <p:ext uri="{BB962C8B-B14F-4D97-AF65-F5344CB8AC3E}">
        <p14:creationId xmlns:p14="http://schemas.microsoft.com/office/powerpoint/2010/main" val="2536861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3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BEE979A-A53C-4B31-A8B6-130181592D5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29479" y="1575223"/>
            <a:ext cx="3972978" cy="2979734"/>
          </a:xfrm>
          <a:prstGeom prst="rect">
            <a:avLst/>
          </a:prstGeom>
        </p:spPr>
      </p:pic>
      <p:sp>
        <p:nvSpPr>
          <p:cNvPr id="5" name="Title 1">
            <a:extLst>
              <a:ext uri="{FF2B5EF4-FFF2-40B4-BE49-F238E27FC236}">
                <a16:creationId xmlns:a16="http://schemas.microsoft.com/office/drawing/2014/main" id="{56A872BC-59DA-43F4-9E89-6D081A5F687E}"/>
              </a:ext>
            </a:extLst>
          </p:cNvPr>
          <p:cNvSpPr txBox="1">
            <a:spLocks/>
          </p:cNvSpPr>
          <p:nvPr/>
        </p:nvSpPr>
        <p:spPr>
          <a:xfrm>
            <a:off x="838199" y="680210"/>
            <a:ext cx="10515600" cy="70167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44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panose="020B0604020202020204" pitchFamily="34" charset="0"/>
                <a:sym typeface="Arial"/>
              </a:rPr>
              <a:t>Nuevos sensores aéreos y espaciales</a:t>
            </a:r>
            <a:endParaRPr kumimoji="0" lang="en-US" sz="44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Arial" panose="020B0604020202020204" pitchFamily="34" charset="0"/>
              <a:sym typeface="Arial"/>
            </a:endParaRPr>
          </a:p>
        </p:txBody>
      </p:sp>
      <p:grpSp>
        <p:nvGrpSpPr>
          <p:cNvPr id="2" name="Group 1">
            <a:extLst>
              <a:ext uri="{FF2B5EF4-FFF2-40B4-BE49-F238E27FC236}">
                <a16:creationId xmlns:a16="http://schemas.microsoft.com/office/drawing/2014/main" id="{C23EC5A7-744E-B4B8-894D-70D046CEEEF6}"/>
              </a:ext>
            </a:extLst>
          </p:cNvPr>
          <p:cNvGrpSpPr/>
          <p:nvPr/>
        </p:nvGrpSpPr>
        <p:grpSpPr>
          <a:xfrm>
            <a:off x="0" y="0"/>
            <a:ext cx="12192000" cy="6858000"/>
            <a:chOff x="0" y="0"/>
            <a:chExt cx="12192000" cy="6858000"/>
          </a:xfrm>
        </p:grpSpPr>
        <p:pic>
          <p:nvPicPr>
            <p:cNvPr id="3" name="Google Shape;526;p18">
              <a:extLst>
                <a:ext uri="{FF2B5EF4-FFF2-40B4-BE49-F238E27FC236}">
                  <a16:creationId xmlns:a16="http://schemas.microsoft.com/office/drawing/2014/main" id="{4220D151-04AB-C3A0-72E9-2723EAAD7534}"/>
                </a:ext>
              </a:extLst>
            </p:cNvPr>
            <p:cNvPicPr preferRelativeResize="0"/>
            <p:nvPr/>
          </p:nvPicPr>
          <p:blipFill rotWithShape="1">
            <a:blip r:embed="rId6">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9" name="Google Shape;527;p18">
              <a:extLst>
                <a:ext uri="{FF2B5EF4-FFF2-40B4-BE49-F238E27FC236}">
                  <a16:creationId xmlns:a16="http://schemas.microsoft.com/office/drawing/2014/main" id="{2B0E68D8-EF08-A22C-3810-11412020BE9E}"/>
                </a:ext>
              </a:extLst>
            </p:cNvPr>
            <p:cNvPicPr preferRelativeResize="0"/>
            <p:nvPr/>
          </p:nvPicPr>
          <p:blipFill rotWithShape="1">
            <a:blip r:embed="rId7">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10" name="Google Shape;528;p18">
              <a:extLst>
                <a:ext uri="{FF2B5EF4-FFF2-40B4-BE49-F238E27FC236}">
                  <a16:creationId xmlns:a16="http://schemas.microsoft.com/office/drawing/2014/main" id="{5DB4C195-80CF-D5D5-B849-6472A70D5F80}"/>
                </a:ext>
              </a:extLst>
            </p:cNvPr>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NASA Terrestrial Ecology Field Campaign Scoping Study</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grpSp>
      <p:pic>
        <p:nvPicPr>
          <p:cNvPr id="6" name="komo_300cms_20210101_Elevation_ocean-GEBCO_land-GLO30_above1260m-wdpower_below1260m-plane_wetland-uni05m_lakes-uni1_Meshes_base_50000m2_BrBout.m4v">
            <a:hlinkClick r:id="" action="ppaction://media"/>
            <a:extLst>
              <a:ext uri="{FF2B5EF4-FFF2-40B4-BE49-F238E27FC236}">
                <a16:creationId xmlns:a16="http://schemas.microsoft.com/office/drawing/2014/main" id="{7B6E129C-BD31-6FBA-D74D-A9CB755E7A14}"/>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8"/>
          <a:srcRect l="4929" t="2580" r="5043"/>
          <a:stretch/>
        </p:blipFill>
        <p:spPr>
          <a:xfrm>
            <a:off x="8604002" y="4958154"/>
            <a:ext cx="2119447" cy="1290063"/>
          </a:xfrm>
          <a:prstGeom prst="rect">
            <a:avLst/>
          </a:prstGeom>
        </p:spPr>
      </p:pic>
      <p:pic>
        <p:nvPicPr>
          <p:cNvPr id="7" name="Picture 6">
            <a:extLst>
              <a:ext uri="{FF2B5EF4-FFF2-40B4-BE49-F238E27FC236}">
                <a16:creationId xmlns:a16="http://schemas.microsoft.com/office/drawing/2014/main" id="{9C0C7701-00F4-D469-409C-0E1EC04E9186}"/>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8157720" y="1575223"/>
            <a:ext cx="3518042" cy="2979734"/>
          </a:xfrm>
          <a:prstGeom prst="rect">
            <a:avLst/>
          </a:prstGeom>
        </p:spPr>
      </p:pic>
      <p:pic>
        <p:nvPicPr>
          <p:cNvPr id="8" name="Picture 7">
            <a:extLst>
              <a:ext uri="{FF2B5EF4-FFF2-40B4-BE49-F238E27FC236}">
                <a16:creationId xmlns:a16="http://schemas.microsoft.com/office/drawing/2014/main" id="{53889A2F-5FD3-BA86-24F6-7D5EF47733A7}"/>
              </a:ext>
            </a:extLst>
          </p:cNvPr>
          <p:cNvPicPr>
            <a:picLocks noChangeAspect="1"/>
          </p:cNvPicPr>
          <p:nvPr/>
        </p:nvPicPr>
        <p:blipFill rotWithShape="1">
          <a:blip r:embed="rId10"/>
          <a:srcRect l="31459" t="16297" r="30729" b="5324"/>
          <a:stretch/>
        </p:blipFill>
        <p:spPr>
          <a:xfrm>
            <a:off x="4673883" y="1565513"/>
            <a:ext cx="3212411" cy="3745602"/>
          </a:xfrm>
          <a:prstGeom prst="rect">
            <a:avLst/>
          </a:prstGeom>
        </p:spPr>
      </p:pic>
      <p:sp>
        <p:nvSpPr>
          <p:cNvPr id="16" name="TextBox 15">
            <a:extLst>
              <a:ext uri="{FF2B5EF4-FFF2-40B4-BE49-F238E27FC236}">
                <a16:creationId xmlns:a16="http://schemas.microsoft.com/office/drawing/2014/main" id="{2C864A5E-0D63-C34F-D99B-8DB789B8F99D}"/>
              </a:ext>
            </a:extLst>
          </p:cNvPr>
          <p:cNvSpPr txBox="1"/>
          <p:nvPr/>
        </p:nvSpPr>
        <p:spPr>
          <a:xfrm>
            <a:off x="4609091" y="5341576"/>
            <a:ext cx="3133863"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mn-cs"/>
              </a:rPr>
              <a:t>Martin 2020 </a:t>
            </a:r>
            <a:r>
              <a:rPr kumimoji="0" lang="en-US" sz="1100" b="0" i="1"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mn-cs"/>
              </a:rPr>
              <a:t>Remote Sensing of Plant Biodiversity</a:t>
            </a:r>
          </a:p>
        </p:txBody>
      </p:sp>
      <p:sp>
        <p:nvSpPr>
          <p:cNvPr id="17" name="TextBox 16">
            <a:extLst>
              <a:ext uri="{FF2B5EF4-FFF2-40B4-BE49-F238E27FC236}">
                <a16:creationId xmlns:a16="http://schemas.microsoft.com/office/drawing/2014/main" id="{5A61C6B4-4EA3-946C-FC42-C9B2D083689C}"/>
              </a:ext>
            </a:extLst>
          </p:cNvPr>
          <p:cNvSpPr txBox="1"/>
          <p:nvPr/>
        </p:nvSpPr>
        <p:spPr>
          <a:xfrm>
            <a:off x="8116611" y="4568004"/>
            <a:ext cx="2546698"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mn-cs"/>
              </a:rPr>
              <a:t>Schimel et al 2015 </a:t>
            </a:r>
            <a:r>
              <a:rPr kumimoji="0" lang="en-US" sz="1100" b="0" i="1"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mn-cs"/>
              </a:rPr>
              <a:t>New Phytologist </a:t>
            </a:r>
          </a:p>
        </p:txBody>
      </p:sp>
      <p:sp>
        <p:nvSpPr>
          <p:cNvPr id="19" name="TextBox 18">
            <a:extLst>
              <a:ext uri="{FF2B5EF4-FFF2-40B4-BE49-F238E27FC236}">
                <a16:creationId xmlns:a16="http://schemas.microsoft.com/office/drawing/2014/main" id="{FD8A586C-CFD3-92E4-F0DD-BCF0103E007B}"/>
              </a:ext>
            </a:extLst>
          </p:cNvPr>
          <p:cNvSpPr txBox="1"/>
          <p:nvPr/>
        </p:nvSpPr>
        <p:spPr>
          <a:xfrm>
            <a:off x="376989" y="4564494"/>
            <a:ext cx="6096000"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mn-cs"/>
              </a:rPr>
              <a:t>Global Ecosystem Dynamics Investigation (GEDI)</a:t>
            </a:r>
            <a:endParaRPr kumimoji="0" lang="en-US" sz="1100" b="0" i="1" u="none" strike="noStrike" kern="1200" cap="none" spc="0" normalizeH="0" baseline="0" noProof="0" dirty="0">
              <a:ln>
                <a:noFill/>
              </a:ln>
              <a:solidFill>
                <a:prstClr val="white"/>
              </a:solidFill>
              <a:effectLst/>
              <a:uLnTx/>
              <a:uFillTx/>
              <a:latin typeface="Yu Gothic UI Light" panose="020B0300000000000000" pitchFamily="34" charset="-128"/>
              <a:ea typeface="Yu Gothic UI Light" panose="020B0300000000000000" pitchFamily="34" charset="-128"/>
              <a:cs typeface="+mn-cs"/>
            </a:endParaRPr>
          </a:p>
        </p:txBody>
      </p:sp>
      <p:pic>
        <p:nvPicPr>
          <p:cNvPr id="20" name="object 4">
            <a:extLst>
              <a:ext uri="{FF2B5EF4-FFF2-40B4-BE49-F238E27FC236}">
                <a16:creationId xmlns:a16="http://schemas.microsoft.com/office/drawing/2014/main" id="{79CBB4D6-7598-52B3-EAE3-DDA2CCB6ECCC}"/>
              </a:ext>
            </a:extLst>
          </p:cNvPr>
          <p:cNvPicPr/>
          <p:nvPr/>
        </p:nvPicPr>
        <p:blipFill rotWithShape="1">
          <a:blip r:embed="rId11" cstate="print"/>
          <a:srcRect t="14250"/>
          <a:stretch/>
        </p:blipFill>
        <p:spPr>
          <a:xfrm>
            <a:off x="1933938" y="4944070"/>
            <a:ext cx="2022237" cy="1290712"/>
          </a:xfrm>
          <a:prstGeom prst="rect">
            <a:avLst/>
          </a:prstGeom>
        </p:spPr>
      </p:pic>
      <p:sp>
        <p:nvSpPr>
          <p:cNvPr id="23" name="TextBox 22">
            <a:extLst>
              <a:ext uri="{FF2B5EF4-FFF2-40B4-BE49-F238E27FC236}">
                <a16:creationId xmlns:a16="http://schemas.microsoft.com/office/drawing/2014/main" id="{AA683156-50B4-3549-966F-EA100BDAC349}"/>
              </a:ext>
            </a:extLst>
          </p:cNvPr>
          <p:cNvSpPr txBox="1"/>
          <p:nvPr/>
        </p:nvSpPr>
        <p:spPr>
          <a:xfrm>
            <a:off x="3295997" y="4999201"/>
            <a:ext cx="537411" cy="206210"/>
          </a:xfrm>
          <a:prstGeom prst="rect">
            <a:avLst/>
          </a:prstGeom>
          <a:solidFill>
            <a:schemeClr val="tx1">
              <a:alpha val="53000"/>
            </a:schemeClr>
          </a:solidFill>
        </p:spPr>
        <p:txBody>
          <a:bodyPr wrap="square" lIns="0" tIns="18288" rIns="0" bIns="18288">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Arial" panose="020B0604020202020204" pitchFamily="34" charset="0"/>
                <a:ea typeface="Yu Gothic UI Light" panose="020B0300000000000000" pitchFamily="34" charset="-128"/>
                <a:cs typeface="Arial" panose="020B0604020202020204" pitchFamily="34" charset="0"/>
              </a:rPr>
              <a:t>NISAR</a:t>
            </a:r>
            <a:endParaRPr kumimoji="0" lang="en-US" sz="1100" b="1" i="1" u="none" strike="noStrike" kern="1200" cap="none" spc="0" normalizeH="0" baseline="0" noProof="0" dirty="0">
              <a:ln>
                <a:noFill/>
              </a:ln>
              <a:solidFill>
                <a:prstClr val="white"/>
              </a:solidFill>
              <a:effectLst/>
              <a:uLnTx/>
              <a:uFillTx/>
              <a:latin typeface="Arial" panose="020B0604020202020204" pitchFamily="34" charset="0"/>
              <a:ea typeface="Yu Gothic UI Light" panose="020B0300000000000000" pitchFamily="34" charset="-128"/>
              <a:cs typeface="Arial" panose="020B0604020202020204" pitchFamily="34" charset="0"/>
            </a:endParaRPr>
          </a:p>
        </p:txBody>
      </p:sp>
      <p:sp>
        <p:nvSpPr>
          <p:cNvPr id="24" name="TextBox 23">
            <a:extLst>
              <a:ext uri="{FF2B5EF4-FFF2-40B4-BE49-F238E27FC236}">
                <a16:creationId xmlns:a16="http://schemas.microsoft.com/office/drawing/2014/main" id="{3BD81628-3AC9-EF99-2B16-7FDA2F282A4A}"/>
              </a:ext>
            </a:extLst>
          </p:cNvPr>
          <p:cNvSpPr txBox="1"/>
          <p:nvPr/>
        </p:nvSpPr>
        <p:spPr>
          <a:xfrm>
            <a:off x="10125898" y="5021905"/>
            <a:ext cx="537411" cy="206210"/>
          </a:xfrm>
          <a:prstGeom prst="rect">
            <a:avLst/>
          </a:prstGeom>
          <a:solidFill>
            <a:schemeClr val="tx1">
              <a:alpha val="53000"/>
            </a:schemeClr>
          </a:solidFill>
        </p:spPr>
        <p:txBody>
          <a:bodyPr wrap="square" lIns="0" tIns="18288" rIns="0" bIns="18288">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Arial" panose="020B0604020202020204" pitchFamily="34" charset="0"/>
                <a:ea typeface="Yu Gothic UI Light" panose="020B0300000000000000" pitchFamily="34" charset="-128"/>
                <a:cs typeface="Arial" panose="020B0604020202020204" pitchFamily="34" charset="0"/>
              </a:rPr>
              <a:t>SWOT</a:t>
            </a:r>
            <a:endParaRPr kumimoji="0" lang="en-US" sz="1100" b="1" i="1" u="none" strike="noStrike" kern="1200" cap="none" spc="0" normalizeH="0" baseline="0" noProof="0" dirty="0">
              <a:ln>
                <a:noFill/>
              </a:ln>
              <a:solidFill>
                <a:prstClr val="white"/>
              </a:solidFill>
              <a:effectLst/>
              <a:uLnTx/>
              <a:uFillTx/>
              <a:latin typeface="Arial" panose="020B0604020202020204" pitchFamily="34" charset="0"/>
              <a:ea typeface="Yu Gothic UI Light" panose="020B0300000000000000" pitchFamily="34" charset="-128"/>
              <a:cs typeface="Arial" panose="020B0604020202020204" pitchFamily="34" charset="0"/>
            </a:endParaRPr>
          </a:p>
        </p:txBody>
      </p:sp>
      <p:pic>
        <p:nvPicPr>
          <p:cNvPr id="25" name="Picture 24" descr="A logo with a red swoosh and white text&#10;&#10;Description automatically generated">
            <a:extLst>
              <a:ext uri="{FF2B5EF4-FFF2-40B4-BE49-F238E27FC236}">
                <a16:creationId xmlns:a16="http://schemas.microsoft.com/office/drawing/2014/main" id="{FCC3659E-ACDA-2A38-1C84-875BC28104B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75687" y="5942548"/>
            <a:ext cx="1055954" cy="883052"/>
          </a:xfrm>
          <a:prstGeom prst="rect">
            <a:avLst/>
          </a:prstGeom>
        </p:spPr>
      </p:pic>
      <p:pic>
        <p:nvPicPr>
          <p:cNvPr id="26" name="Picture 25" descr="A blue and white logo&#10;&#10;Description automatically generated">
            <a:extLst>
              <a:ext uri="{FF2B5EF4-FFF2-40B4-BE49-F238E27FC236}">
                <a16:creationId xmlns:a16="http://schemas.microsoft.com/office/drawing/2014/main" id="{4BD3558C-CA55-BDBF-FD0D-3E488F44791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186206" y="5965009"/>
            <a:ext cx="830107" cy="830107"/>
          </a:xfrm>
          <a:prstGeom prst="rect">
            <a:avLst/>
          </a:prstGeom>
        </p:spPr>
      </p:pic>
    </p:spTree>
    <p:extLst>
      <p:ext uri="{BB962C8B-B14F-4D97-AF65-F5344CB8AC3E}">
        <p14:creationId xmlns:p14="http://schemas.microsoft.com/office/powerpoint/2010/main" val="48932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75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repeatCount="indefinite" fill="hold" display="0">
                  <p:stCondLst>
                    <p:cond delay="indefinite"/>
                  </p:stCondLst>
                </p:cTn>
                <p:tgtEl>
                  <p:spTgt spid="6"/>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pic>
        <p:nvPicPr>
          <p:cNvPr id="443" name="Google Shape;443;p14"/>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0" y="0"/>
            <a:ext cx="12191998" cy="587829"/>
          </a:xfrm>
          <a:prstGeom prst="rect">
            <a:avLst/>
          </a:prstGeom>
          <a:noFill/>
          <a:ln>
            <a:noFill/>
          </a:ln>
        </p:spPr>
      </p:pic>
      <p:pic>
        <p:nvPicPr>
          <p:cNvPr id="444" name="Google Shape;444;p14"/>
          <p:cNvPicPr preferRelativeResize="0"/>
          <p:nvPr/>
        </p:nvPicPr>
        <p:blipFill rotWithShape="1">
          <a:blip r:embed="rId4">
            <a:alphaModFix/>
            <a:extLst>
              <a:ext uri="{28A0092B-C50C-407E-A947-70E740481C1C}">
                <a14:useLocalDpi xmlns:a14="http://schemas.microsoft.com/office/drawing/2010/main" val="0"/>
              </a:ext>
            </a:extLst>
          </a:blip>
          <a:srcRect/>
          <a:stretch/>
        </p:blipFill>
        <p:spPr>
          <a:xfrm>
            <a:off x="0" y="6382140"/>
            <a:ext cx="12191998" cy="475860"/>
          </a:xfrm>
          <a:prstGeom prst="rect">
            <a:avLst/>
          </a:prstGeom>
          <a:noFill/>
          <a:ln>
            <a:noFill/>
          </a:ln>
        </p:spPr>
      </p:pic>
      <p:sp>
        <p:nvSpPr>
          <p:cNvPr id="445" name="Google Shape;445;p14"/>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NASA Terrestrial Ecology Field Campaign Scoping Study</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448" name="Google Shape;448;p14"/>
          <p:cNvSpPr txBox="1">
            <a:spLocks noGrp="1"/>
          </p:cNvSpPr>
          <p:nvPr>
            <p:ph type="title"/>
          </p:nvPr>
        </p:nvSpPr>
        <p:spPr>
          <a:xfrm>
            <a:off x="360199" y="751722"/>
            <a:ext cx="11471600" cy="763600"/>
          </a:xfrm>
          <a:prstGeom prst="rect">
            <a:avLst/>
          </a:prstGeom>
          <a:noFill/>
          <a:ln>
            <a:noFill/>
          </a:ln>
        </p:spPr>
        <p:txBody>
          <a:bodyPr spcFirstLastPara="1" wrap="square" lIns="121900" tIns="121900" rIns="121900" bIns="121900" anchor="t" anchorCtr="0">
            <a:noAutofit/>
          </a:bodyPr>
          <a:lstStyle/>
          <a:p>
            <a:pPr marL="0" lvl="0" indent="0" algn="ctr" rtl="0">
              <a:lnSpc>
                <a:spcPct val="100000"/>
              </a:lnSpc>
              <a:spcBef>
                <a:spcPts val="0"/>
              </a:spcBef>
              <a:spcAft>
                <a:spcPts val="0"/>
              </a:spcAft>
              <a:buSzPts val="990"/>
              <a:buNone/>
            </a:pPr>
            <a:r>
              <a:rPr lang="es-ES" sz="4000" dirty="0">
                <a:solidFill>
                  <a:schemeClr val="lt1"/>
                </a:solidFill>
                <a:latin typeface="Yu Gothic UI Light" panose="020B0300000000000000" pitchFamily="34" charset="-128"/>
                <a:ea typeface="Yu Gothic UI Light" panose="020B0300000000000000" pitchFamily="34" charset="-128"/>
                <a:sym typeface="Arial"/>
              </a:rPr>
              <a:t>Una campaña a múltiples escalas</a:t>
            </a:r>
            <a:endParaRPr sz="4000" dirty="0">
              <a:solidFill>
                <a:schemeClr val="lt1"/>
              </a:solidFill>
              <a:latin typeface="Yu Gothic UI Light" panose="020B0300000000000000" pitchFamily="34" charset="-128"/>
              <a:ea typeface="Yu Gothic UI Light" panose="020B0300000000000000" pitchFamily="34" charset="-128"/>
              <a:sym typeface="Arial"/>
            </a:endParaRPr>
          </a:p>
        </p:txBody>
      </p:sp>
      <p:pic>
        <p:nvPicPr>
          <p:cNvPr id="3" name="Picture 2">
            <a:extLst>
              <a:ext uri="{FF2B5EF4-FFF2-40B4-BE49-F238E27FC236}">
                <a16:creationId xmlns:a16="http://schemas.microsoft.com/office/drawing/2014/main" id="{18FC7265-2A90-0A17-739D-E8A3F2C43852}"/>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a:stretch/>
        </p:blipFill>
        <p:spPr>
          <a:xfrm>
            <a:off x="1521603" y="4654570"/>
            <a:ext cx="2183254" cy="1502637"/>
          </a:xfrm>
          <a:prstGeom prst="rect">
            <a:avLst/>
          </a:prstGeom>
          <a:ln>
            <a:solidFill>
              <a:schemeClr val="bg1"/>
            </a:solidFill>
          </a:ln>
        </p:spPr>
      </p:pic>
      <p:pic>
        <p:nvPicPr>
          <p:cNvPr id="2" name="Afbeelding 9" descr="Afbeelding met lucht, buiten, boom, berg&#10;&#10;Automatisch gegenereerde beschrijving">
            <a:extLst>
              <a:ext uri="{FF2B5EF4-FFF2-40B4-BE49-F238E27FC236}">
                <a16:creationId xmlns:a16="http://schemas.microsoft.com/office/drawing/2014/main" id="{DBFE46E9-9C77-150A-5D76-60066E3C9C2A}"/>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3994820" y="4137862"/>
            <a:ext cx="2787093" cy="1620376"/>
          </a:xfrm>
          <a:prstGeom prst="rect">
            <a:avLst/>
          </a:prstGeom>
          <a:ln>
            <a:solidFill>
              <a:schemeClr val="bg1"/>
            </a:solidFill>
          </a:ln>
        </p:spPr>
      </p:pic>
      <p:pic>
        <p:nvPicPr>
          <p:cNvPr id="8" name="Picture 7" descr="A close-up of a map&#10;&#10;Description automatically generated">
            <a:extLst>
              <a:ext uri="{FF2B5EF4-FFF2-40B4-BE49-F238E27FC236}">
                <a16:creationId xmlns:a16="http://schemas.microsoft.com/office/drawing/2014/main" id="{E569E8D5-80B7-4FCE-2F87-7D6C0402250F}"/>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2996116" y="2531390"/>
            <a:ext cx="3992176" cy="1425777"/>
          </a:xfrm>
          <a:prstGeom prst="rect">
            <a:avLst/>
          </a:prstGeom>
          <a:ln>
            <a:solidFill>
              <a:schemeClr val="bg1"/>
            </a:solidFill>
          </a:ln>
        </p:spPr>
      </p:pic>
      <p:sp>
        <p:nvSpPr>
          <p:cNvPr id="9" name="Google Shape;671;p29">
            <a:extLst>
              <a:ext uri="{FF2B5EF4-FFF2-40B4-BE49-F238E27FC236}">
                <a16:creationId xmlns:a16="http://schemas.microsoft.com/office/drawing/2014/main" id="{A264DACF-2DC1-11B6-5C14-3F8DD272A3F0}"/>
              </a:ext>
            </a:extLst>
          </p:cNvPr>
          <p:cNvSpPr txBox="1"/>
          <p:nvPr/>
        </p:nvSpPr>
        <p:spPr>
          <a:xfrm>
            <a:off x="3929504" y="5790225"/>
            <a:ext cx="3652657" cy="26161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1100"/>
              <a:buFont typeface="Calibri"/>
              <a:buNone/>
              <a:tabLst/>
              <a:defRPr/>
            </a:pPr>
            <a:r>
              <a:rPr kumimoji="0" lang="en-US" sz="1100" b="0" i="0" u="none"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Créditos</a:t>
            </a:r>
            <a:r>
              <a:rPr kumimoji="0" lang="en-US" sz="11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 de la imagen: : </a:t>
            </a:r>
            <a:r>
              <a:rPr kumimoji="0" lang="en-US" sz="1100" b="0" i="0" u="none"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CongoFlux</a:t>
            </a:r>
            <a:r>
              <a:rPr kumimoji="0" lang="en-US" sz="11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 AVIRIS-NG</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11" name="Picture 10" descr="A satellite in space&#10;&#10;Description automatically generated">
            <a:extLst>
              <a:ext uri="{FF2B5EF4-FFF2-40B4-BE49-F238E27FC236}">
                <a16:creationId xmlns:a16="http://schemas.microsoft.com/office/drawing/2014/main" id="{462E9B63-7180-45CF-16F4-726098B3B6FD}"/>
              </a:ext>
            </a:extLst>
          </p:cNvPr>
          <p:cNvPicPr>
            <a:picLocks noChangeAspect="1"/>
          </p:cNvPicPr>
          <p:nvPr/>
        </p:nvPicPr>
        <p:blipFill>
          <a:blip r:embed="rId8">
            <a:extLst>
              <a:ext uri="{BEBA8EAE-BF5A-486C-A8C5-ECC9F3942E4B}">
                <a14:imgProps xmlns:a14="http://schemas.microsoft.com/office/drawing/2010/main">
                  <a14:imgLayer r:embed="rId9">
                    <a14:imgEffect>
                      <a14:artisticPhotocopy/>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215077" y="641886"/>
            <a:ext cx="1650205" cy="1425777"/>
          </a:xfrm>
          <a:prstGeom prst="rect">
            <a:avLst/>
          </a:prstGeom>
        </p:spPr>
      </p:pic>
      <p:pic>
        <p:nvPicPr>
          <p:cNvPr id="15" name="Picture 14" descr="A satellite with solar panels&#10;&#10;Description automatically generated">
            <a:extLst>
              <a:ext uri="{FF2B5EF4-FFF2-40B4-BE49-F238E27FC236}">
                <a16:creationId xmlns:a16="http://schemas.microsoft.com/office/drawing/2014/main" id="{45800D06-EA83-CE5A-8170-00D63EAB39EA}"/>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5400" b="93600" l="10000" r="90000">
                        <a14:foregroundMark x1="49889" y1="5600" x2="58667" y2="9800"/>
                        <a14:foregroundMark x1="36333" y1="19800" x2="22111" y2="28400"/>
                        <a14:foregroundMark x1="54556" y1="93600" x2="59556" y2="81800"/>
                      </a14:backgroundRemoval>
                    </a14:imgEffect>
                  </a14:imgLayer>
                </a14:imgProps>
              </a:ext>
              <a:ext uri="{28A0092B-C50C-407E-A947-70E740481C1C}">
                <a14:useLocalDpi xmlns:a14="http://schemas.microsoft.com/office/drawing/2010/main" val="0"/>
              </a:ext>
            </a:extLst>
          </a:blip>
          <a:stretch>
            <a:fillRect/>
          </a:stretch>
        </p:blipFill>
        <p:spPr>
          <a:xfrm flipH="1">
            <a:off x="-240994" y="1765221"/>
            <a:ext cx="2976057" cy="1751057"/>
          </a:xfrm>
          <a:prstGeom prst="rect">
            <a:avLst/>
          </a:prstGeom>
        </p:spPr>
      </p:pic>
      <p:sp>
        <p:nvSpPr>
          <p:cNvPr id="6" name="TextBox 5">
            <a:extLst>
              <a:ext uri="{FF2B5EF4-FFF2-40B4-BE49-F238E27FC236}">
                <a16:creationId xmlns:a16="http://schemas.microsoft.com/office/drawing/2014/main" id="{7D712B75-6156-B27F-12FC-43E8378239A4}"/>
              </a:ext>
            </a:extLst>
          </p:cNvPr>
          <p:cNvSpPr txBox="1"/>
          <p:nvPr/>
        </p:nvSpPr>
        <p:spPr>
          <a:xfrm>
            <a:off x="2996116" y="1611343"/>
            <a:ext cx="3992176"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venir"/>
                <a:sym typeface="Avenir"/>
              </a:rPr>
              <a:t>Interdisciplinario: Ecología, Biogeoquímica, Hidrología, Ciencias Atmosféricas, Sistemas </a:t>
            </a:r>
            <a:r>
              <a:rPr kumimoji="0" lang="es-ES" sz="1600" b="0" i="0" u="none" strike="noStrike" kern="120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Avenir"/>
                <a:sym typeface="Avenir"/>
              </a:rPr>
              <a:t>Socioecológicos</a:t>
            </a:r>
            <a:r>
              <a:rPr kumimoji="0" lang="es-ES" sz="1600" b="0" i="0" u="none" strike="noStrike" kern="120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venir"/>
                <a:sym typeface="Avenir"/>
              </a:rPr>
              <a:t> y más</a:t>
            </a:r>
            <a:endParaRPr kumimoji="0" lang="en-US" sz="1600" b="0" i="0" u="none" strike="noStrike" kern="1200" cap="none" spc="0" normalizeH="0" baseline="0" noProof="0" dirty="0">
              <a:ln>
                <a:noFill/>
              </a:ln>
              <a:solidFill>
                <a:srgbClr val="000000"/>
              </a:solidFill>
              <a:effectLst/>
              <a:uLnTx/>
              <a:uFillTx/>
              <a:latin typeface="Arial"/>
              <a:ea typeface="+mn-ea"/>
              <a:cs typeface="Arial"/>
              <a:sym typeface="Arial"/>
            </a:endParaRPr>
          </a:p>
        </p:txBody>
      </p:sp>
      <p:sp>
        <p:nvSpPr>
          <p:cNvPr id="10" name="TextBox 9">
            <a:extLst>
              <a:ext uri="{FF2B5EF4-FFF2-40B4-BE49-F238E27FC236}">
                <a16:creationId xmlns:a16="http://schemas.microsoft.com/office/drawing/2014/main" id="{166CA8EF-F8F8-2A3A-FF98-0E6C687922E5}"/>
              </a:ext>
            </a:extLst>
          </p:cNvPr>
          <p:cNvSpPr txBox="1"/>
          <p:nvPr/>
        </p:nvSpPr>
        <p:spPr>
          <a:xfrm>
            <a:off x="360199" y="3656818"/>
            <a:ext cx="2787093"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err="1">
                <a:solidFill>
                  <a:schemeClr val="bg1"/>
                </a:solidFill>
                <a:latin typeface="Yu Gothic UI Light" panose="020B0300000000000000" pitchFamily="34" charset="-128"/>
                <a:ea typeface="Yu Gothic UI Light" panose="020B0300000000000000" pitchFamily="34" charset="-128"/>
              </a:rPr>
              <a:t>Multi-escala</a:t>
            </a:r>
            <a:r>
              <a:rPr lang="es-ES" sz="1600" dirty="0">
                <a:solidFill>
                  <a:schemeClr val="bg1"/>
                </a:solidFill>
                <a:latin typeface="Yu Gothic UI Light" panose="020B0300000000000000" pitchFamily="34" charset="-128"/>
                <a:ea typeface="Yu Gothic UI Light" panose="020B0300000000000000" pitchFamily="34" charset="-128"/>
              </a:rPr>
              <a:t>: Observaciones en superficie, aéreas y espaciales</a:t>
            </a:r>
            <a:endParaRPr kumimoji="0" lang="en-US" sz="1600" b="0" i="0" u="none" strike="noStrike" kern="1200" cap="none" spc="0" normalizeH="0" baseline="0" noProof="0" dirty="0">
              <a:ln>
                <a:noFill/>
              </a:ln>
              <a:solidFill>
                <a:schemeClr val="bg1"/>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4" name="Picture 3">
            <a:extLst>
              <a:ext uri="{FF2B5EF4-FFF2-40B4-BE49-F238E27FC236}">
                <a16:creationId xmlns:a16="http://schemas.microsoft.com/office/drawing/2014/main" id="{487508BC-E337-5106-D078-558EF34255C2}"/>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249345" y="1613888"/>
            <a:ext cx="4723092" cy="4223469"/>
          </a:xfrm>
          <a:prstGeom prst="rect">
            <a:avLst/>
          </a:prstGeom>
        </p:spPr>
      </p:pic>
      <p:pic>
        <p:nvPicPr>
          <p:cNvPr id="5" name="Picture 4" descr="A logo with a red swoosh and white text&#10;&#10;Description automatically generated">
            <a:extLst>
              <a:ext uri="{FF2B5EF4-FFF2-40B4-BE49-F238E27FC236}">
                <a16:creationId xmlns:a16="http://schemas.microsoft.com/office/drawing/2014/main" id="{5FBEF02B-F2B2-3F5B-8B73-A58B9DCF8D2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75687" y="5942548"/>
            <a:ext cx="1055954" cy="883052"/>
          </a:xfrm>
          <a:prstGeom prst="rect">
            <a:avLst/>
          </a:prstGeom>
        </p:spPr>
      </p:pic>
      <p:pic>
        <p:nvPicPr>
          <p:cNvPr id="7" name="Picture 6" descr="A blue and white logo&#10;&#10;Description automatically generated">
            <a:extLst>
              <a:ext uri="{FF2B5EF4-FFF2-40B4-BE49-F238E27FC236}">
                <a16:creationId xmlns:a16="http://schemas.microsoft.com/office/drawing/2014/main" id="{A01379CD-5EB8-A623-60B7-D8F789C2033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1186206" y="5965009"/>
            <a:ext cx="830107" cy="830107"/>
          </a:xfrm>
          <a:prstGeom prst="rect">
            <a:avLst/>
          </a:prstGeom>
        </p:spPr>
      </p:pic>
    </p:spTree>
    <p:extLst>
      <p:ext uri="{BB962C8B-B14F-4D97-AF65-F5344CB8AC3E}">
        <p14:creationId xmlns:p14="http://schemas.microsoft.com/office/powerpoint/2010/main" val="671661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pic>
        <p:nvPicPr>
          <p:cNvPr id="413" name="Google Shape;413;p13"/>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414" name="Google Shape;414;p13"/>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415" name="Google Shape;415;p13"/>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NASA Terrestrial Ecology Field Campaign Scoping Study</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418" name="Google Shape;418;p13"/>
          <p:cNvSpPr txBox="1"/>
          <p:nvPr/>
        </p:nvSpPr>
        <p:spPr>
          <a:xfrm>
            <a:off x="283399" y="778624"/>
            <a:ext cx="11625200" cy="763600"/>
          </a:xfrm>
          <a:prstGeom prst="rect">
            <a:avLst/>
          </a:prstGeom>
          <a:noFill/>
          <a:ln>
            <a:noFill/>
          </a:ln>
        </p:spPr>
        <p:txBody>
          <a:bodyPr spcFirstLastPara="1" wrap="square" lIns="121900" tIns="121900" rIns="121900" bIns="1219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990"/>
              <a:buFont typeface="Arial"/>
              <a:buNone/>
              <a:tabLst/>
              <a:defRPr/>
            </a:pPr>
            <a:r>
              <a:rPr kumimoji="0" lang="en-US" sz="4293"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PANGEA’s 3 </a:t>
            </a:r>
            <a:r>
              <a:rPr kumimoji="0" lang="en-US" sz="4293" b="0" i="0" u="none"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pilares</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2" name="TextBox 1">
            <a:extLst>
              <a:ext uri="{FF2B5EF4-FFF2-40B4-BE49-F238E27FC236}">
                <a16:creationId xmlns:a16="http://schemas.microsoft.com/office/drawing/2014/main" id="{A3CADC7A-F8FE-B9CA-6165-2B2A3CE1856C}"/>
              </a:ext>
            </a:extLst>
          </p:cNvPr>
          <p:cNvSpPr txBox="1"/>
          <p:nvPr/>
        </p:nvSpPr>
        <p:spPr>
          <a:xfrm>
            <a:off x="1147822" y="2155878"/>
            <a:ext cx="10503159" cy="3293209"/>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1200"/>
              </a:spcBef>
              <a:spcAft>
                <a:spcPts val="1200"/>
              </a:spcAft>
              <a:buClrTx/>
              <a:buSzTx/>
              <a:buFont typeface="+mj-lt"/>
              <a:buAutoNum type="arabicPeriod"/>
              <a:tabLst/>
              <a:defRPr/>
            </a:pPr>
            <a:r>
              <a:rPr kumimoji="0" lang="es-ES" sz="2800" b="1" i="0" u="none" strike="noStrike" kern="1200" cap="none" spc="0" normalizeH="0" baseline="0" noProof="0" dirty="0">
                <a:ln>
                  <a:noFill/>
                </a:ln>
                <a:solidFill>
                  <a:srgbClr val="FFFFFF"/>
                </a:solidFill>
                <a:effectLst/>
                <a:uLnTx/>
                <a:uFillTx/>
                <a:latin typeface="Arial"/>
                <a:ea typeface="Yu Gothic UI Light" panose="020B0300000000000000" pitchFamily="34" charset="-128"/>
                <a:cs typeface="+mn-cs"/>
              </a:rPr>
              <a:t>Ciencia: </a:t>
            </a:r>
            <a:r>
              <a:rPr kumimoji="0" lang="es-ES" sz="2800" i="0" u="none" strike="noStrike" kern="120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rPr>
              <a:t>Avanzar en la comprensión científica de la región.</a:t>
            </a:r>
          </a:p>
          <a:p>
            <a:pPr marL="342900" marR="0" lvl="0" indent="-342900" algn="l" defTabSz="914400" rtl="0" eaLnBrk="1" fontAlgn="auto" latinLnBrk="0" hangingPunct="1">
              <a:lnSpc>
                <a:spcPct val="100000"/>
              </a:lnSpc>
              <a:spcBef>
                <a:spcPts val="1200"/>
              </a:spcBef>
              <a:spcAft>
                <a:spcPts val="1200"/>
              </a:spcAft>
              <a:buClrTx/>
              <a:buSzTx/>
              <a:buFont typeface="+mj-lt"/>
              <a:buAutoNum type="arabicPeriod"/>
              <a:tabLst/>
              <a:defRPr/>
            </a:pPr>
            <a:r>
              <a:rPr kumimoji="0" lang="es-ES" sz="2800" b="1" i="0" u="none" strike="noStrike" kern="1200" cap="none" spc="0" normalizeH="0" baseline="0" noProof="0" dirty="0">
                <a:ln>
                  <a:noFill/>
                </a:ln>
                <a:solidFill>
                  <a:srgbClr val="FFFFFF"/>
                </a:solidFill>
                <a:effectLst/>
                <a:uLnTx/>
                <a:uFillTx/>
                <a:latin typeface="Arial"/>
                <a:ea typeface="Yu Gothic UI Light" panose="020B0300000000000000" pitchFamily="34" charset="-128"/>
                <a:cs typeface="+mn-cs"/>
              </a:rPr>
              <a:t>Formación: </a:t>
            </a:r>
            <a:r>
              <a:rPr kumimoji="0" lang="es-ES" sz="2800" i="0" u="none" strike="noStrike" kern="120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rPr>
              <a:t>Capacitar a la próxima generación de científicos de la región para liderar estos esfuerzos científicos.</a:t>
            </a:r>
          </a:p>
          <a:p>
            <a:pPr marL="342900" marR="0" lvl="0" indent="-342900" algn="l" defTabSz="914400" rtl="0" eaLnBrk="1" fontAlgn="auto" latinLnBrk="0" hangingPunct="1">
              <a:lnSpc>
                <a:spcPct val="100000"/>
              </a:lnSpc>
              <a:spcBef>
                <a:spcPts val="1200"/>
              </a:spcBef>
              <a:spcAft>
                <a:spcPts val="1200"/>
              </a:spcAft>
              <a:buClrTx/>
              <a:buSzTx/>
              <a:buFont typeface="+mj-lt"/>
              <a:buAutoNum type="arabicPeriod"/>
              <a:tabLst/>
              <a:defRPr/>
            </a:pPr>
            <a:r>
              <a:rPr kumimoji="0" lang="es-ES" sz="2800" b="1" i="0" u="none" strike="noStrike" kern="1200" cap="none" spc="0" normalizeH="0" baseline="0" noProof="0" dirty="0">
                <a:ln>
                  <a:noFill/>
                </a:ln>
                <a:solidFill>
                  <a:srgbClr val="FFFFFF"/>
                </a:solidFill>
                <a:effectLst/>
                <a:uLnTx/>
                <a:uFillTx/>
                <a:latin typeface="Arial"/>
                <a:ea typeface="Yu Gothic UI Light" panose="020B0300000000000000" pitchFamily="34" charset="-128"/>
                <a:cs typeface="+mn-cs"/>
              </a:rPr>
              <a:t>Vías de Acción: </a:t>
            </a:r>
            <a:r>
              <a:rPr kumimoji="0" lang="es-ES" sz="2800" i="0" u="none" strike="noStrike" kern="120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rPr>
              <a:t>Mejorar las capacidades para monitorear el carbono, la biodiversidad y la agricultura utilizando sensores remotos satelitales.</a:t>
            </a:r>
            <a:endParaRPr kumimoji="0" lang="en-US" sz="2800" i="0" u="none" strike="noStrike" kern="120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endParaRPr>
          </a:p>
        </p:txBody>
      </p:sp>
      <p:pic>
        <p:nvPicPr>
          <p:cNvPr id="3" name="Picture 2" descr="A logo with a red swoosh and white text&#10;&#10;Description automatically generated">
            <a:extLst>
              <a:ext uri="{FF2B5EF4-FFF2-40B4-BE49-F238E27FC236}">
                <a16:creationId xmlns:a16="http://schemas.microsoft.com/office/drawing/2014/main" id="{8F7345D4-FE10-2A0C-EA43-F30568B09A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687" y="5942548"/>
            <a:ext cx="1055954" cy="883052"/>
          </a:xfrm>
          <a:prstGeom prst="rect">
            <a:avLst/>
          </a:prstGeom>
        </p:spPr>
      </p:pic>
      <p:pic>
        <p:nvPicPr>
          <p:cNvPr id="4" name="Picture 3" descr="A blue and white logo&#10;&#10;Description automatically generated">
            <a:extLst>
              <a:ext uri="{FF2B5EF4-FFF2-40B4-BE49-F238E27FC236}">
                <a16:creationId xmlns:a16="http://schemas.microsoft.com/office/drawing/2014/main" id="{AB84E9F5-EB03-9FA5-4906-84ECFBAE73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6206" y="5965009"/>
            <a:ext cx="830107" cy="830107"/>
          </a:xfrm>
          <a:prstGeom prst="rect">
            <a:avLst/>
          </a:prstGeom>
        </p:spPr>
      </p:pic>
    </p:spTree>
    <p:extLst>
      <p:ext uri="{BB962C8B-B14F-4D97-AF65-F5344CB8AC3E}">
        <p14:creationId xmlns:p14="http://schemas.microsoft.com/office/powerpoint/2010/main" val="38172898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pic>
        <p:nvPicPr>
          <p:cNvPr id="469" name="Google Shape;469;p16"/>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470" name="Google Shape;470;p16"/>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471" name="Google Shape;471;p16"/>
          <p:cNvSpPr txBox="1"/>
          <p:nvPr/>
        </p:nvSpPr>
        <p:spPr>
          <a:xfrm>
            <a:off x="0" y="6456562"/>
            <a:ext cx="12192000" cy="338700"/>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NASA Terrestrial Ecology Field Campaign Scoping Study</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474" name="Google Shape;474;p16"/>
          <p:cNvSpPr txBox="1">
            <a:spLocks noGrp="1"/>
          </p:cNvSpPr>
          <p:nvPr>
            <p:ph type="title"/>
          </p:nvPr>
        </p:nvSpPr>
        <p:spPr>
          <a:xfrm>
            <a:off x="360199" y="782659"/>
            <a:ext cx="11471700" cy="763500"/>
          </a:xfrm>
          <a:prstGeom prst="rect">
            <a:avLst/>
          </a:prstGeom>
          <a:noFill/>
          <a:ln>
            <a:noFill/>
          </a:ln>
        </p:spPr>
        <p:txBody>
          <a:bodyPr spcFirstLastPara="1" wrap="square" lIns="121900" tIns="121900" rIns="121900" bIns="121900" anchor="t" anchorCtr="0">
            <a:noAutofit/>
          </a:bodyPr>
          <a:lstStyle/>
          <a:p>
            <a:pPr marL="0" lvl="0" indent="0" algn="ctr" rtl="0">
              <a:lnSpc>
                <a:spcPct val="100000"/>
              </a:lnSpc>
              <a:spcBef>
                <a:spcPts val="0"/>
              </a:spcBef>
              <a:spcAft>
                <a:spcPts val="0"/>
              </a:spcAft>
              <a:buSzPts val="990"/>
              <a:buNone/>
            </a:pPr>
            <a:r>
              <a:rPr lang="en-US" sz="3600" dirty="0">
                <a:solidFill>
                  <a:schemeClr val="lt1"/>
                </a:solidFill>
                <a:latin typeface="Yu Gothic UI Light" panose="020B0300000000000000" pitchFamily="34" charset="-128"/>
                <a:ea typeface="Yu Gothic UI Light" panose="020B0300000000000000" pitchFamily="34" charset="-128"/>
                <a:sym typeface="Arial"/>
              </a:rPr>
              <a:t>El </a:t>
            </a:r>
            <a:r>
              <a:rPr lang="en-US" sz="3600" dirty="0" err="1">
                <a:solidFill>
                  <a:schemeClr val="lt1"/>
                </a:solidFill>
                <a:latin typeface="Yu Gothic UI Light" panose="020B0300000000000000" pitchFamily="34" charset="-128"/>
                <a:ea typeface="Yu Gothic UI Light" panose="020B0300000000000000" pitchFamily="34" charset="-128"/>
                <a:sym typeface="Arial"/>
              </a:rPr>
              <a:t>proceso</a:t>
            </a:r>
            <a:r>
              <a:rPr lang="en-US" sz="3600" dirty="0">
                <a:solidFill>
                  <a:schemeClr val="lt1"/>
                </a:solidFill>
                <a:latin typeface="Yu Gothic UI Light" panose="020B0300000000000000" pitchFamily="34" charset="-128"/>
                <a:ea typeface="Yu Gothic UI Light" panose="020B0300000000000000" pitchFamily="34" charset="-128"/>
                <a:sym typeface="Arial"/>
              </a:rPr>
              <a:t> de ‘scoping’</a:t>
            </a:r>
            <a:endParaRPr sz="3600" dirty="0">
              <a:solidFill>
                <a:schemeClr val="lt1"/>
              </a:solidFill>
              <a:latin typeface="Yu Gothic UI Light" panose="020B0300000000000000" pitchFamily="34" charset="-128"/>
              <a:ea typeface="Yu Gothic UI Light" panose="020B0300000000000000" pitchFamily="34" charset="-128"/>
              <a:sym typeface="Arial"/>
            </a:endParaRPr>
          </a:p>
        </p:txBody>
      </p:sp>
      <p:sp>
        <p:nvSpPr>
          <p:cNvPr id="475" name="Google Shape;475;p16"/>
          <p:cNvSpPr txBox="1">
            <a:spLocks noGrp="1"/>
          </p:cNvSpPr>
          <p:nvPr>
            <p:ph type="body" idx="1"/>
          </p:nvPr>
        </p:nvSpPr>
        <p:spPr>
          <a:xfrm>
            <a:off x="804670" y="1717827"/>
            <a:ext cx="10907486" cy="4127400"/>
          </a:xfrm>
          <a:prstGeom prst="rect">
            <a:avLst/>
          </a:prstGeom>
          <a:noFill/>
          <a:ln>
            <a:noFill/>
          </a:ln>
        </p:spPr>
        <p:txBody>
          <a:bodyPr spcFirstLastPara="1" wrap="square" lIns="121900" tIns="121900" rIns="121900" bIns="121900" anchor="t" anchorCtr="0">
            <a:noAutofit/>
          </a:bodyPr>
          <a:lstStyle/>
          <a:p>
            <a:pPr marL="609584" indent="-457187">
              <a:lnSpc>
                <a:spcPct val="110000"/>
              </a:lnSpc>
              <a:spcBef>
                <a:spcPts val="400"/>
              </a:spcBef>
              <a:buClr>
                <a:schemeClr val="lt1"/>
              </a:buClr>
              <a:buFont typeface="Arial"/>
              <a:buChar char="•"/>
            </a:pPr>
            <a:r>
              <a:rPr lang="es-ES" sz="2133" dirty="0">
                <a:solidFill>
                  <a:schemeClr val="lt1"/>
                </a:solidFill>
                <a:latin typeface="Yu Gothic UI Light" panose="020B0300000000000000" pitchFamily="34" charset="-128"/>
                <a:ea typeface="Yu Gothic UI Light" panose="020B0300000000000000" pitchFamily="34" charset="-128"/>
                <a:sym typeface="Arial"/>
              </a:rPr>
              <a:t>Solo se financiaron 2 propuestas de alcance: </a:t>
            </a:r>
            <a:r>
              <a:rPr lang="es-ES" sz="2133" b="1" dirty="0">
                <a:solidFill>
                  <a:srgbClr val="00E6AA"/>
                </a:solidFill>
                <a:latin typeface="+mj-lt"/>
                <a:ea typeface="Yu Gothic UI Light" panose="020B0300000000000000" pitchFamily="34" charset="-128"/>
                <a:sym typeface="Arial"/>
              </a:rPr>
              <a:t>PANGEA</a:t>
            </a:r>
            <a:r>
              <a:rPr lang="es-ES" sz="2133" dirty="0">
                <a:solidFill>
                  <a:schemeClr val="lt1"/>
                </a:solidFill>
                <a:latin typeface="Yu Gothic UI Light" panose="020B0300000000000000" pitchFamily="34" charset="-128"/>
                <a:ea typeface="Yu Gothic UI Light" panose="020B0300000000000000" pitchFamily="34" charset="-128"/>
                <a:sym typeface="Arial"/>
              </a:rPr>
              <a:t> y </a:t>
            </a:r>
            <a:r>
              <a:rPr lang="es-ES" sz="2133" b="1" dirty="0">
                <a:solidFill>
                  <a:srgbClr val="00E6AA"/>
                </a:solidFill>
                <a:latin typeface="+mj-lt"/>
                <a:ea typeface="Yu Gothic UI Light" panose="020B0300000000000000" pitchFamily="34" charset="-128"/>
                <a:sym typeface="Arial"/>
              </a:rPr>
              <a:t>ARID</a:t>
            </a:r>
          </a:p>
          <a:p>
            <a:pPr marL="609584" lvl="0" indent="-457187" algn="l" rtl="0">
              <a:lnSpc>
                <a:spcPct val="110000"/>
              </a:lnSpc>
              <a:spcBef>
                <a:spcPts val="400"/>
              </a:spcBef>
              <a:spcAft>
                <a:spcPts val="0"/>
              </a:spcAft>
              <a:buClr>
                <a:schemeClr val="lt1"/>
              </a:buClr>
              <a:buSzPts val="1800"/>
              <a:buFont typeface="Arial"/>
              <a:buChar char="•"/>
            </a:pPr>
            <a:r>
              <a:rPr lang="es-ES" sz="2133" dirty="0">
                <a:solidFill>
                  <a:schemeClr val="lt1"/>
                </a:solidFill>
                <a:latin typeface="Yu Gothic UI Light" panose="020B0300000000000000" pitchFamily="34" charset="-128"/>
                <a:ea typeface="Yu Gothic UI Light" panose="020B0300000000000000" pitchFamily="34" charset="-128"/>
                <a:sym typeface="Arial"/>
              </a:rPr>
              <a:t>Un esfuerzo de un año para interactuar con las comunidades de investigación y profesionales con el fin de:</a:t>
            </a:r>
          </a:p>
          <a:p>
            <a:pPr marL="1066784" lvl="1" indent="-457187">
              <a:lnSpc>
                <a:spcPct val="110000"/>
              </a:lnSpc>
              <a:spcBef>
                <a:spcPts val="400"/>
              </a:spcBef>
              <a:buClr>
                <a:schemeClr val="lt1"/>
              </a:buClr>
              <a:buSzPts val="1800"/>
              <a:buFont typeface="Arial"/>
              <a:buChar char="•"/>
            </a:pPr>
            <a:r>
              <a:rPr lang="es-ES" sz="1800" dirty="0">
                <a:solidFill>
                  <a:schemeClr val="lt1"/>
                </a:solidFill>
                <a:latin typeface="Yu Gothic UI Light" panose="020B0300000000000000" pitchFamily="34" charset="-128"/>
                <a:ea typeface="Yu Gothic UI Light" panose="020B0300000000000000" pitchFamily="34" charset="-128"/>
                <a:sym typeface="Arial"/>
              </a:rPr>
              <a:t>Identificar prioridades y oportunidades de investigación científica</a:t>
            </a:r>
          </a:p>
          <a:p>
            <a:pPr marL="1066784" lvl="1" indent="-457187">
              <a:lnSpc>
                <a:spcPct val="110000"/>
              </a:lnSpc>
              <a:spcBef>
                <a:spcPts val="400"/>
              </a:spcBef>
              <a:buClr>
                <a:schemeClr val="lt1"/>
              </a:buClr>
              <a:buSzPts val="1800"/>
              <a:buFont typeface="Arial"/>
              <a:buChar char="•"/>
            </a:pPr>
            <a:r>
              <a:rPr lang="es-ES" sz="1800" dirty="0">
                <a:solidFill>
                  <a:schemeClr val="lt1"/>
                </a:solidFill>
                <a:latin typeface="Yu Gothic UI Light" panose="020B0300000000000000" pitchFamily="34" charset="-128"/>
                <a:ea typeface="Yu Gothic UI Light" panose="020B0300000000000000" pitchFamily="34" charset="-128"/>
                <a:sym typeface="Arial"/>
              </a:rPr>
              <a:t>Construir relaciones y definir metas compartidas</a:t>
            </a:r>
          </a:p>
          <a:p>
            <a:pPr marL="1066784" lvl="1" indent="-457187">
              <a:lnSpc>
                <a:spcPct val="110000"/>
              </a:lnSpc>
              <a:spcBef>
                <a:spcPts val="400"/>
              </a:spcBef>
              <a:buClr>
                <a:schemeClr val="lt1"/>
              </a:buClr>
              <a:buSzPts val="1800"/>
              <a:buFont typeface="Arial"/>
              <a:buChar char="•"/>
            </a:pPr>
            <a:r>
              <a:rPr lang="es-ES" sz="1800" dirty="0">
                <a:solidFill>
                  <a:schemeClr val="lt1"/>
                </a:solidFill>
                <a:latin typeface="Yu Gothic UI Light" panose="020B0300000000000000" pitchFamily="34" charset="-128"/>
                <a:ea typeface="Yu Gothic UI Light" panose="020B0300000000000000" pitchFamily="34" charset="-128"/>
                <a:sym typeface="Arial"/>
              </a:rPr>
              <a:t>Evaluar la viabilidad de la campaña</a:t>
            </a:r>
          </a:p>
          <a:p>
            <a:pPr marL="1066784" lvl="1" indent="-457187">
              <a:lnSpc>
                <a:spcPct val="110000"/>
              </a:lnSpc>
              <a:spcBef>
                <a:spcPts val="400"/>
              </a:spcBef>
              <a:buClr>
                <a:schemeClr val="lt1"/>
              </a:buClr>
              <a:buSzPts val="1800"/>
              <a:buFont typeface="Arial"/>
              <a:buChar char="•"/>
            </a:pPr>
            <a:r>
              <a:rPr lang="es-ES" sz="1800" dirty="0">
                <a:solidFill>
                  <a:schemeClr val="lt1"/>
                </a:solidFill>
                <a:latin typeface="Yu Gothic UI Light" panose="020B0300000000000000" pitchFamily="34" charset="-128"/>
                <a:ea typeface="Yu Gothic UI Light" panose="020B0300000000000000" pitchFamily="34" charset="-128"/>
                <a:sym typeface="Arial"/>
              </a:rPr>
              <a:t>Determinar el alcance geográfico</a:t>
            </a:r>
          </a:p>
          <a:p>
            <a:pPr marL="609584" lvl="0" indent="-457187" algn="l" rtl="0">
              <a:lnSpc>
                <a:spcPct val="110000"/>
              </a:lnSpc>
              <a:spcBef>
                <a:spcPts val="400"/>
              </a:spcBef>
              <a:spcAft>
                <a:spcPts val="0"/>
              </a:spcAft>
              <a:buClr>
                <a:schemeClr val="lt1"/>
              </a:buClr>
              <a:buSzPts val="1800"/>
              <a:buFont typeface="Arial"/>
              <a:buChar char="•"/>
            </a:pPr>
            <a:r>
              <a:rPr lang="es-ES" sz="2400" b="1" dirty="0">
                <a:solidFill>
                  <a:schemeClr val="lt1"/>
                </a:solidFill>
                <a:latin typeface="+mj-lt"/>
                <a:ea typeface="Yu Gothic UI Light" panose="020B0300000000000000" pitchFamily="34" charset="-128"/>
                <a:sym typeface="Arial"/>
              </a:rPr>
              <a:t>Entregar un documento blanco a la sede de la NASA describiendo la campaña propuesta en noviembre de 2024</a:t>
            </a:r>
          </a:p>
          <a:p>
            <a:pPr marL="609584" lvl="0" indent="-457187" algn="l" rtl="0">
              <a:lnSpc>
                <a:spcPct val="110000"/>
              </a:lnSpc>
              <a:spcBef>
                <a:spcPts val="400"/>
              </a:spcBef>
              <a:spcAft>
                <a:spcPts val="0"/>
              </a:spcAft>
              <a:buClr>
                <a:schemeClr val="lt1"/>
              </a:buClr>
              <a:buSzPts val="1800"/>
              <a:buFont typeface="Arial"/>
              <a:buChar char="•"/>
            </a:pPr>
            <a:r>
              <a:rPr lang="es-ES" sz="2133" dirty="0">
                <a:solidFill>
                  <a:schemeClr val="lt1"/>
                </a:solidFill>
                <a:latin typeface="Yu Gothic UI Light" panose="020B0300000000000000" pitchFamily="34" charset="-128"/>
                <a:ea typeface="Yu Gothic UI Light" panose="020B0300000000000000" pitchFamily="34" charset="-128"/>
                <a:sym typeface="Arial"/>
              </a:rPr>
              <a:t>Si la campaña recibe financiamiento, durará de 6 a 9 años</a:t>
            </a:r>
            <a:endParaRPr dirty="0">
              <a:latin typeface="Yu Gothic UI Light" panose="020B0300000000000000" pitchFamily="34" charset="-128"/>
              <a:ea typeface="Yu Gothic UI Light" panose="020B0300000000000000" pitchFamily="34" charset="-128"/>
            </a:endParaRPr>
          </a:p>
        </p:txBody>
      </p:sp>
      <p:pic>
        <p:nvPicPr>
          <p:cNvPr id="2" name="Picture 1" descr="A logo with a red swoosh and white text&#10;&#10;Description automatically generated">
            <a:extLst>
              <a:ext uri="{FF2B5EF4-FFF2-40B4-BE49-F238E27FC236}">
                <a16:creationId xmlns:a16="http://schemas.microsoft.com/office/drawing/2014/main" id="{5C0014EC-7A9A-C3A8-C90E-A46D9994ED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687" y="5942548"/>
            <a:ext cx="1055954" cy="883052"/>
          </a:xfrm>
          <a:prstGeom prst="rect">
            <a:avLst/>
          </a:prstGeom>
        </p:spPr>
      </p:pic>
      <p:pic>
        <p:nvPicPr>
          <p:cNvPr id="3" name="Picture 2" descr="A blue and white logo&#10;&#10;Description automatically generated">
            <a:extLst>
              <a:ext uri="{FF2B5EF4-FFF2-40B4-BE49-F238E27FC236}">
                <a16:creationId xmlns:a16="http://schemas.microsoft.com/office/drawing/2014/main" id="{45DFF0A2-A9A5-720A-EBD6-EEC6C25695D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6206" y="5965009"/>
            <a:ext cx="830107" cy="830107"/>
          </a:xfrm>
          <a:prstGeom prst="rect">
            <a:avLst/>
          </a:prstGeom>
        </p:spPr>
      </p:pic>
    </p:spTree>
    <p:extLst>
      <p:ext uri="{BB962C8B-B14F-4D97-AF65-F5344CB8AC3E}">
        <p14:creationId xmlns:p14="http://schemas.microsoft.com/office/powerpoint/2010/main" val="27536368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8">
          <a:extLst>
            <a:ext uri="{FF2B5EF4-FFF2-40B4-BE49-F238E27FC236}">
              <a16:creationId xmlns:a16="http://schemas.microsoft.com/office/drawing/2014/main" id="{881E8D8C-4CD2-B57C-E72B-18DE600F7B5A}"/>
            </a:ext>
          </a:extLst>
        </p:cNvPr>
        <p:cNvGrpSpPr/>
        <p:nvPr/>
      </p:nvGrpSpPr>
      <p:grpSpPr>
        <a:xfrm>
          <a:off x="0" y="0"/>
          <a:ext cx="0" cy="0"/>
          <a:chOff x="0" y="0"/>
          <a:chExt cx="0" cy="0"/>
        </a:xfrm>
      </p:grpSpPr>
      <p:sp>
        <p:nvSpPr>
          <p:cNvPr id="239" name="Google Shape;239;p3">
            <a:extLst>
              <a:ext uri="{FF2B5EF4-FFF2-40B4-BE49-F238E27FC236}">
                <a16:creationId xmlns:a16="http://schemas.microsoft.com/office/drawing/2014/main" id="{29986F40-6C3F-C585-2686-4CB93F0889AB}"/>
              </a:ext>
            </a:extLst>
          </p:cNvPr>
          <p:cNvSpPr txBox="1"/>
          <p:nvPr/>
        </p:nvSpPr>
        <p:spPr>
          <a:xfrm>
            <a:off x="766474" y="772680"/>
            <a:ext cx="10659050" cy="587829"/>
          </a:xfrm>
          <a:prstGeom prst="rect">
            <a:avLst/>
          </a:prstGeom>
          <a:noFill/>
          <a:ln>
            <a:noFill/>
          </a:ln>
        </p:spPr>
        <p:txBody>
          <a:bodyPr spcFirstLastPara="1" wrap="square" lIns="121900" tIns="121900" rIns="121900" bIns="1219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40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Co-</a:t>
            </a:r>
            <a:r>
              <a:rPr kumimoji="0" lang="en-US" sz="4000" b="0" i="0" u="none"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producción</a:t>
            </a:r>
            <a:r>
              <a:rPr kumimoji="0" lang="en-US" sz="40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 y </a:t>
            </a:r>
            <a:r>
              <a:rPr kumimoji="0" lang="en-US" sz="4000" b="0" i="0" u="none"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participación</a:t>
            </a:r>
            <a:r>
              <a:rPr kumimoji="0" lang="en-US" sz="40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 </a:t>
            </a:r>
            <a:r>
              <a:rPr kumimoji="0" lang="en-US" sz="4000" b="0" i="0" u="none"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comunitaria</a:t>
            </a:r>
            <a:endParaRPr kumimoji="0" lang="en-US" sz="40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240" name="Google Shape;240;p3">
            <a:extLst>
              <a:ext uri="{FF2B5EF4-FFF2-40B4-BE49-F238E27FC236}">
                <a16:creationId xmlns:a16="http://schemas.microsoft.com/office/drawing/2014/main" id="{547F7618-CF11-F233-F8DE-86139BC19713}"/>
              </a:ext>
            </a:extLst>
          </p:cNvPr>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241" name="Google Shape;241;p3">
            <a:extLst>
              <a:ext uri="{FF2B5EF4-FFF2-40B4-BE49-F238E27FC236}">
                <a16:creationId xmlns:a16="http://schemas.microsoft.com/office/drawing/2014/main" id="{A2E49B38-2002-273C-FA87-62B69DDA655F}"/>
              </a:ext>
            </a:extLst>
          </p:cNvPr>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242" name="Google Shape;242;p3">
            <a:extLst>
              <a:ext uri="{FF2B5EF4-FFF2-40B4-BE49-F238E27FC236}">
                <a16:creationId xmlns:a16="http://schemas.microsoft.com/office/drawing/2014/main" id="{D19310CD-B874-CAF9-1416-E5158B9C47BF}"/>
              </a:ext>
            </a:extLst>
          </p:cNvPr>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NASA Terrestrial Ecology Field Campaign Scoping Study</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2" name="Picture 1" descr="A group of people standing in a room&#10;&#10;Description automatically generated">
            <a:extLst>
              <a:ext uri="{FF2B5EF4-FFF2-40B4-BE49-F238E27FC236}">
                <a16:creationId xmlns:a16="http://schemas.microsoft.com/office/drawing/2014/main" id="{D6BC41EE-721E-808E-CC1E-CECA169F4D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5379" t="46501" r="13132" b="5911"/>
          <a:stretch/>
        </p:blipFill>
        <p:spPr>
          <a:xfrm>
            <a:off x="427651" y="1686110"/>
            <a:ext cx="5317488" cy="1746718"/>
          </a:xfrm>
          <a:prstGeom prst="rect">
            <a:avLst/>
          </a:prstGeom>
          <a:ln w="12700">
            <a:solidFill>
              <a:schemeClr val="bg1"/>
            </a:solidFill>
          </a:ln>
        </p:spPr>
      </p:pic>
      <p:pic>
        <p:nvPicPr>
          <p:cNvPr id="7" name="Picture 6" descr="A group of people sitting at a table&#10;&#10;Description automatically generated">
            <a:extLst>
              <a:ext uri="{FF2B5EF4-FFF2-40B4-BE49-F238E27FC236}">
                <a16:creationId xmlns:a16="http://schemas.microsoft.com/office/drawing/2014/main" id="{35FA739A-8748-0EA8-7082-2755977D95DD}"/>
              </a:ext>
            </a:extLst>
          </p:cNvPr>
          <p:cNvPicPr>
            <a:picLocks noChangeAspect="1"/>
          </p:cNvPicPr>
          <p:nvPr/>
        </p:nvPicPr>
        <p:blipFill rotWithShape="1">
          <a:blip r:embed="rId6">
            <a:extLst>
              <a:ext uri="{28A0092B-C50C-407E-A947-70E740481C1C}">
                <a14:useLocalDpi xmlns:a14="http://schemas.microsoft.com/office/drawing/2010/main" val="0"/>
              </a:ext>
            </a:extLst>
          </a:blip>
          <a:srcRect t="18096" b="25397"/>
          <a:stretch/>
        </p:blipFill>
        <p:spPr>
          <a:xfrm>
            <a:off x="427651" y="3692828"/>
            <a:ext cx="2635583" cy="1985752"/>
          </a:xfrm>
          <a:prstGeom prst="rect">
            <a:avLst/>
          </a:prstGeom>
          <a:ln w="12700">
            <a:solidFill>
              <a:schemeClr val="bg1"/>
            </a:solidFill>
          </a:ln>
        </p:spPr>
      </p:pic>
      <p:pic>
        <p:nvPicPr>
          <p:cNvPr id="8" name="Picture 7" descr="A group of people posing for a photo&#10;&#10;Description automatically generated">
            <a:extLst>
              <a:ext uri="{FF2B5EF4-FFF2-40B4-BE49-F238E27FC236}">
                <a16:creationId xmlns:a16="http://schemas.microsoft.com/office/drawing/2014/main" id="{D01F4072-D826-6907-3BBE-B0360C7933B6}"/>
              </a:ext>
            </a:extLst>
          </p:cNvPr>
          <p:cNvPicPr>
            <a:picLocks noChangeAspect="1"/>
          </p:cNvPicPr>
          <p:nvPr/>
        </p:nvPicPr>
        <p:blipFill rotWithShape="1">
          <a:blip r:embed="rId7"/>
          <a:srcRect t="23942" b="7856"/>
          <a:stretch/>
        </p:blipFill>
        <p:spPr>
          <a:xfrm>
            <a:off x="3398494" y="2959238"/>
            <a:ext cx="4440402" cy="2018951"/>
          </a:xfrm>
          <a:prstGeom prst="rect">
            <a:avLst/>
          </a:prstGeom>
          <a:ln w="12700">
            <a:solidFill>
              <a:schemeClr val="bg1"/>
            </a:solidFill>
          </a:ln>
        </p:spPr>
      </p:pic>
      <p:pic>
        <p:nvPicPr>
          <p:cNvPr id="9" name="Picture 8">
            <a:extLst>
              <a:ext uri="{FF2B5EF4-FFF2-40B4-BE49-F238E27FC236}">
                <a16:creationId xmlns:a16="http://schemas.microsoft.com/office/drawing/2014/main" id="{3EEDE507-5812-CA64-8CE2-68433394B6E5}"/>
              </a:ext>
            </a:extLst>
          </p:cNvPr>
          <p:cNvPicPr>
            <a:picLocks noChangeAspect="1"/>
          </p:cNvPicPr>
          <p:nvPr/>
        </p:nvPicPr>
        <p:blipFill rotWithShape="1">
          <a:blip r:embed="rId8"/>
          <a:srcRect l="27501" t="18284" r="28749" b="7855"/>
          <a:stretch/>
        </p:blipFill>
        <p:spPr>
          <a:xfrm>
            <a:off x="8072836" y="1646423"/>
            <a:ext cx="3897856" cy="3701529"/>
          </a:xfrm>
          <a:prstGeom prst="rect">
            <a:avLst/>
          </a:prstGeom>
        </p:spPr>
      </p:pic>
      <p:pic>
        <p:nvPicPr>
          <p:cNvPr id="5" name="Picture 4">
            <a:extLst>
              <a:ext uri="{FF2B5EF4-FFF2-40B4-BE49-F238E27FC236}">
                <a16:creationId xmlns:a16="http://schemas.microsoft.com/office/drawing/2014/main" id="{DAD3445D-E75A-9EF4-93DD-A5AEF08CD467}"/>
              </a:ext>
            </a:extLst>
          </p:cNvPr>
          <p:cNvPicPr>
            <a:picLocks noChangeAspect="1"/>
          </p:cNvPicPr>
          <p:nvPr/>
        </p:nvPicPr>
        <p:blipFill rotWithShape="1">
          <a:blip r:embed="rId9"/>
          <a:srcRect l="28750" t="43968" r="30178" b="25556"/>
          <a:stretch/>
        </p:blipFill>
        <p:spPr>
          <a:xfrm>
            <a:off x="3768188" y="4705956"/>
            <a:ext cx="3599693" cy="1502481"/>
          </a:xfrm>
          <a:prstGeom prst="rect">
            <a:avLst/>
          </a:prstGeom>
          <a:ln w="12700">
            <a:solidFill>
              <a:schemeClr val="bg1"/>
            </a:solidFill>
          </a:ln>
        </p:spPr>
      </p:pic>
      <p:pic>
        <p:nvPicPr>
          <p:cNvPr id="10" name="Picture 9" descr="A logo with a red swoosh and white text&#10;&#10;Description automatically generated">
            <a:extLst>
              <a:ext uri="{FF2B5EF4-FFF2-40B4-BE49-F238E27FC236}">
                <a16:creationId xmlns:a16="http://schemas.microsoft.com/office/drawing/2014/main" id="{44E2732C-2265-CEE1-5DED-2158B60B962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5687" y="5942548"/>
            <a:ext cx="1055954" cy="883052"/>
          </a:xfrm>
          <a:prstGeom prst="rect">
            <a:avLst/>
          </a:prstGeom>
        </p:spPr>
      </p:pic>
      <p:pic>
        <p:nvPicPr>
          <p:cNvPr id="11" name="Picture 10" descr="A blue and white logo&#10;&#10;Description automatically generated">
            <a:extLst>
              <a:ext uri="{FF2B5EF4-FFF2-40B4-BE49-F238E27FC236}">
                <a16:creationId xmlns:a16="http://schemas.microsoft.com/office/drawing/2014/main" id="{AD47E0B8-26CD-C412-3617-7F93E3D33FF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186206" y="5965009"/>
            <a:ext cx="830107" cy="830107"/>
          </a:xfrm>
          <a:prstGeom prst="rect">
            <a:avLst/>
          </a:prstGeom>
        </p:spPr>
      </p:pic>
    </p:spTree>
    <p:extLst>
      <p:ext uri="{BB962C8B-B14F-4D97-AF65-F5344CB8AC3E}">
        <p14:creationId xmlns:p14="http://schemas.microsoft.com/office/powerpoint/2010/main" val="13686966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68">
          <a:extLst>
            <a:ext uri="{FF2B5EF4-FFF2-40B4-BE49-F238E27FC236}">
              <a16:creationId xmlns:a16="http://schemas.microsoft.com/office/drawing/2014/main" id="{F9C0ECC8-7FE7-3710-D9D7-A01D60402F57}"/>
            </a:ext>
          </a:extLst>
        </p:cNvPr>
        <p:cNvGrpSpPr/>
        <p:nvPr/>
      </p:nvGrpSpPr>
      <p:grpSpPr>
        <a:xfrm>
          <a:off x="0" y="0"/>
          <a:ext cx="0" cy="0"/>
          <a:chOff x="0" y="0"/>
          <a:chExt cx="0" cy="0"/>
        </a:xfrm>
      </p:grpSpPr>
      <p:pic>
        <p:nvPicPr>
          <p:cNvPr id="469" name="Google Shape;469;p16">
            <a:extLst>
              <a:ext uri="{FF2B5EF4-FFF2-40B4-BE49-F238E27FC236}">
                <a16:creationId xmlns:a16="http://schemas.microsoft.com/office/drawing/2014/main" id="{61E53E9D-3E5E-5893-7355-43767EED2FA0}"/>
              </a:ext>
            </a:extLst>
          </p:cNvPr>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470" name="Google Shape;470;p16">
            <a:extLst>
              <a:ext uri="{FF2B5EF4-FFF2-40B4-BE49-F238E27FC236}">
                <a16:creationId xmlns:a16="http://schemas.microsoft.com/office/drawing/2014/main" id="{1F0CD7F0-6FFF-18BF-EF19-8E12ACF9421A}"/>
              </a:ext>
            </a:extLst>
          </p:cNvPr>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471" name="Google Shape;471;p16">
            <a:extLst>
              <a:ext uri="{FF2B5EF4-FFF2-40B4-BE49-F238E27FC236}">
                <a16:creationId xmlns:a16="http://schemas.microsoft.com/office/drawing/2014/main" id="{F2032F4D-6FE1-C8AE-42F8-9520B43E252C}"/>
              </a:ext>
            </a:extLst>
          </p:cNvPr>
          <p:cNvSpPr txBox="1"/>
          <p:nvPr/>
        </p:nvSpPr>
        <p:spPr>
          <a:xfrm>
            <a:off x="0" y="6456562"/>
            <a:ext cx="12192000" cy="338700"/>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NASA Terrestrial Ecology Field Campaign Scoping Study</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474" name="Google Shape;474;p16">
            <a:extLst>
              <a:ext uri="{FF2B5EF4-FFF2-40B4-BE49-F238E27FC236}">
                <a16:creationId xmlns:a16="http://schemas.microsoft.com/office/drawing/2014/main" id="{EB9A55B2-1824-2930-0CC0-B7238C802C49}"/>
              </a:ext>
            </a:extLst>
          </p:cNvPr>
          <p:cNvSpPr txBox="1">
            <a:spLocks noGrp="1"/>
          </p:cNvSpPr>
          <p:nvPr>
            <p:ph type="title"/>
          </p:nvPr>
        </p:nvSpPr>
        <p:spPr>
          <a:xfrm>
            <a:off x="609599" y="888088"/>
            <a:ext cx="10972800" cy="1143000"/>
          </a:xfrm>
          <a:prstGeom prst="rect">
            <a:avLst/>
          </a:prstGeom>
          <a:noFill/>
          <a:ln>
            <a:noFill/>
          </a:ln>
        </p:spPr>
        <p:txBody>
          <a:bodyPr spcFirstLastPara="1" wrap="square" lIns="121900" tIns="121900" rIns="121900" bIns="121900" anchor="t" anchorCtr="0">
            <a:noAutofit/>
          </a:bodyPr>
          <a:lstStyle/>
          <a:p>
            <a:pPr algn="ctr"/>
            <a:r>
              <a:rPr lang="en-US" sz="4000" dirty="0" err="1">
                <a:latin typeface="Yu Gothic UI Light" panose="020B0300000000000000" pitchFamily="34" charset="-128"/>
                <a:ea typeface="Yu Gothic UI Light" panose="020B0300000000000000" pitchFamily="34" charset="-128"/>
                <a:sym typeface="Arial"/>
              </a:rPr>
              <a:t>Incorporando</a:t>
            </a:r>
            <a:r>
              <a:rPr lang="en-US" sz="4000" dirty="0">
                <a:latin typeface="Yu Gothic UI Light" panose="020B0300000000000000" pitchFamily="34" charset="-128"/>
                <a:ea typeface="Yu Gothic UI Light" panose="020B0300000000000000" pitchFamily="34" charset="-128"/>
                <a:sym typeface="Arial"/>
              </a:rPr>
              <a:t> a la </a:t>
            </a:r>
            <a:r>
              <a:rPr lang="en-US" sz="4000" dirty="0" err="1">
                <a:latin typeface="Yu Gothic UI Light" panose="020B0300000000000000" pitchFamily="34" charset="-128"/>
                <a:ea typeface="Yu Gothic UI Light" panose="020B0300000000000000" pitchFamily="34" charset="-128"/>
                <a:sym typeface="Arial"/>
              </a:rPr>
              <a:t>comunidad</a:t>
            </a:r>
            <a:r>
              <a:rPr lang="en-US" sz="4000" dirty="0">
                <a:latin typeface="Yu Gothic UI Light" panose="020B0300000000000000" pitchFamily="34" charset="-128"/>
                <a:ea typeface="Yu Gothic UI Light" panose="020B0300000000000000" pitchFamily="34" charset="-128"/>
                <a:sym typeface="Arial"/>
              </a:rPr>
              <a:t> de </a:t>
            </a:r>
            <a:r>
              <a:rPr lang="en-US" sz="4000" dirty="0" err="1">
                <a:latin typeface="Yu Gothic UI Light" panose="020B0300000000000000" pitchFamily="34" charset="-128"/>
                <a:ea typeface="Yu Gothic UI Light" panose="020B0300000000000000" pitchFamily="34" charset="-128"/>
                <a:sym typeface="Arial"/>
              </a:rPr>
              <a:t>África</a:t>
            </a:r>
            <a:r>
              <a:rPr lang="en-US" sz="4000" dirty="0">
                <a:latin typeface="Yu Gothic UI Light" panose="020B0300000000000000" pitchFamily="34" charset="-128"/>
                <a:ea typeface="Yu Gothic UI Light" panose="020B0300000000000000" pitchFamily="34" charset="-128"/>
                <a:sym typeface="Arial"/>
              </a:rPr>
              <a:t> Central</a:t>
            </a:r>
            <a:br>
              <a:rPr lang="en-US" sz="4000" dirty="0">
                <a:latin typeface="Yu Gothic UI Light" panose="020B0300000000000000" pitchFamily="34" charset="-128"/>
                <a:ea typeface="Yu Gothic UI Light" panose="020B0300000000000000" pitchFamily="34" charset="-128"/>
                <a:sym typeface="Arial"/>
              </a:rPr>
            </a:br>
            <a:br>
              <a:rPr lang="en-US" sz="4000" dirty="0">
                <a:latin typeface="Yu Gothic UI Light" panose="020B0300000000000000" pitchFamily="34" charset="-128"/>
                <a:ea typeface="Yu Gothic UI Light" panose="020B0300000000000000" pitchFamily="34" charset="-128"/>
                <a:sym typeface="Arial"/>
              </a:rPr>
            </a:br>
            <a:br>
              <a:rPr lang="en-US" sz="4000" dirty="0">
                <a:latin typeface="Yu Gothic UI Light" panose="020B0300000000000000" pitchFamily="34" charset="-128"/>
                <a:ea typeface="Yu Gothic UI Light" panose="020B0300000000000000" pitchFamily="34" charset="-128"/>
                <a:sym typeface="Arial"/>
              </a:rPr>
            </a:br>
            <a:br>
              <a:rPr lang="en-US" sz="4000" dirty="0">
                <a:latin typeface="Yu Gothic UI Light" panose="020B0300000000000000" pitchFamily="34" charset="-128"/>
                <a:ea typeface="Yu Gothic UI Light" panose="020B0300000000000000" pitchFamily="34" charset="-128"/>
                <a:sym typeface="Arial"/>
              </a:rPr>
            </a:br>
            <a:br>
              <a:rPr lang="en-US" sz="4000" dirty="0">
                <a:latin typeface="Yu Gothic UI Light" panose="020B0300000000000000" pitchFamily="34" charset="-128"/>
                <a:ea typeface="Yu Gothic UI Light" panose="020B0300000000000000" pitchFamily="34" charset="-128"/>
                <a:sym typeface="Arial"/>
              </a:rPr>
            </a:br>
            <a:endParaRPr sz="4000" dirty="0">
              <a:latin typeface="Yu Gothic UI Light" panose="020B0300000000000000" pitchFamily="34" charset="-128"/>
              <a:ea typeface="Yu Gothic UI Light" panose="020B0300000000000000" pitchFamily="34" charset="-128"/>
              <a:sym typeface="Arial"/>
            </a:endParaRPr>
          </a:p>
        </p:txBody>
      </p:sp>
      <p:pic>
        <p:nvPicPr>
          <p:cNvPr id="7" name="Picture 6" descr="A group of people sitting in a room&#10;&#10;Description automatically generated">
            <a:extLst>
              <a:ext uri="{FF2B5EF4-FFF2-40B4-BE49-F238E27FC236}">
                <a16:creationId xmlns:a16="http://schemas.microsoft.com/office/drawing/2014/main" id="{1A08B6AD-2224-6781-CC06-7E980FF4CD8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372447" y="2093826"/>
            <a:ext cx="6768751" cy="3246402"/>
          </a:xfrm>
          <a:prstGeom prst="rect">
            <a:avLst/>
          </a:prstGeom>
        </p:spPr>
      </p:pic>
      <p:pic>
        <p:nvPicPr>
          <p:cNvPr id="9" name="Picture 8" descr="A group of people posing for a photo&#10;&#10;Description automatically generated">
            <a:extLst>
              <a:ext uri="{FF2B5EF4-FFF2-40B4-BE49-F238E27FC236}">
                <a16:creationId xmlns:a16="http://schemas.microsoft.com/office/drawing/2014/main" id="{9E2EDE27-5F88-5CD0-9FB5-8592B989C6C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3502" y="2093826"/>
            <a:ext cx="5245099" cy="3235454"/>
          </a:xfrm>
          <a:prstGeom prst="rect">
            <a:avLst/>
          </a:prstGeom>
        </p:spPr>
      </p:pic>
      <p:pic>
        <p:nvPicPr>
          <p:cNvPr id="2050" name="Picture 2">
            <a:extLst>
              <a:ext uri="{FF2B5EF4-FFF2-40B4-BE49-F238E27FC236}">
                <a16:creationId xmlns:a16="http://schemas.microsoft.com/office/drawing/2014/main" id="{57CC1AB4-274C-F6B0-9688-3913F8F0D46B}"/>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3879849" y="5490913"/>
            <a:ext cx="4432300" cy="75149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logo with a red swoosh and white text&#10;&#10;Description automatically generated">
            <a:extLst>
              <a:ext uri="{FF2B5EF4-FFF2-40B4-BE49-F238E27FC236}">
                <a16:creationId xmlns:a16="http://schemas.microsoft.com/office/drawing/2014/main" id="{F9984BFD-C07A-0F97-B5FB-C32E41F8A9D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5687" y="5942548"/>
            <a:ext cx="1055954" cy="883052"/>
          </a:xfrm>
          <a:prstGeom prst="rect">
            <a:avLst/>
          </a:prstGeom>
        </p:spPr>
      </p:pic>
      <p:pic>
        <p:nvPicPr>
          <p:cNvPr id="3" name="Picture 2" descr="A blue and white logo&#10;&#10;Description automatically generated">
            <a:extLst>
              <a:ext uri="{FF2B5EF4-FFF2-40B4-BE49-F238E27FC236}">
                <a16:creationId xmlns:a16="http://schemas.microsoft.com/office/drawing/2014/main" id="{9CEE7FA2-6DB2-8397-30D0-55C30FD53E0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86206" y="5965009"/>
            <a:ext cx="830107" cy="830107"/>
          </a:xfrm>
          <a:prstGeom prst="rect">
            <a:avLst/>
          </a:prstGeom>
        </p:spPr>
      </p:pic>
    </p:spTree>
    <p:extLst>
      <p:ext uri="{BB962C8B-B14F-4D97-AF65-F5344CB8AC3E}">
        <p14:creationId xmlns:p14="http://schemas.microsoft.com/office/powerpoint/2010/main" val="626310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pic>
        <p:nvPicPr>
          <p:cNvPr id="273" name="Google Shape;273;p4"/>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274" name="Google Shape;274;p4"/>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275" name="Google Shape;275;p4"/>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NASA Terrestrial Ecology Field Campaign Scoping Study</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276" name="Google Shape;276;p4"/>
          <p:cNvSpPr txBox="1"/>
          <p:nvPr/>
        </p:nvSpPr>
        <p:spPr>
          <a:xfrm>
            <a:off x="3274659" y="667311"/>
            <a:ext cx="5540726" cy="550400"/>
          </a:xfrm>
          <a:prstGeom prst="rect">
            <a:avLst/>
          </a:prstGeom>
          <a:noFill/>
          <a:ln>
            <a:noFill/>
          </a:ln>
        </p:spPr>
        <p:txBody>
          <a:bodyPr spcFirstLastPara="1" wrap="square" lIns="121900" tIns="121900" rIns="121900" bIns="121900" anchor="t" anchorCtr="0">
            <a:noAutofit/>
          </a:bodyPr>
          <a:lstStyle/>
          <a:p>
            <a:pPr marL="0" marR="0" lvl="0" indent="0" algn="ctr" defTabSz="914400" rtl="0" eaLnBrk="1" fontAlgn="auto" latinLnBrk="0" hangingPunct="1">
              <a:lnSpc>
                <a:spcPct val="115000"/>
              </a:lnSpc>
              <a:spcBef>
                <a:spcPts val="0"/>
              </a:spcBef>
              <a:spcAft>
                <a:spcPts val="0"/>
              </a:spcAft>
              <a:buClr>
                <a:srgbClr val="000000"/>
              </a:buClr>
              <a:buSzPts val="1100"/>
              <a:buFont typeface="Arial"/>
              <a:buNone/>
              <a:tabLst/>
              <a:defRPr/>
            </a:pPr>
            <a:r>
              <a:rPr kumimoji="0" lang="en-US" sz="3600" b="0" i="0" u="none"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Socios</a:t>
            </a:r>
            <a:r>
              <a:rPr kumimoji="0" lang="en-US" sz="3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 | </a:t>
            </a:r>
            <a:r>
              <a:rPr kumimoji="0" lang="en-US" sz="3600" b="0" i="0" u="none"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Colaboradores</a:t>
            </a:r>
            <a:endParaRPr kumimoji="0" lang="en-US" sz="1600" b="0" i="0" u="none" strike="noStrike" kern="0" cap="none" spc="0" normalizeH="0" baseline="0" noProof="0" dirty="0">
              <a:ln>
                <a:noFill/>
              </a:ln>
              <a:solidFill>
                <a:srgbClr val="FFFFFF"/>
              </a:solidFill>
              <a:effectLst/>
              <a:uLnTx/>
              <a:uFillTx/>
              <a:latin typeface="Arial"/>
              <a:ea typeface="Arial"/>
              <a:cs typeface="Arial"/>
              <a:sym typeface="Arial"/>
            </a:endParaRPr>
          </a:p>
        </p:txBody>
      </p:sp>
      <p:pic>
        <p:nvPicPr>
          <p:cNvPr id="287" name="Google Shape;287;p4"/>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2230438" y="2683170"/>
            <a:ext cx="851400" cy="851436"/>
          </a:xfrm>
          <a:prstGeom prst="rect">
            <a:avLst/>
          </a:prstGeom>
          <a:noFill/>
          <a:ln>
            <a:noFill/>
          </a:ln>
        </p:spPr>
      </p:pic>
      <p:pic>
        <p:nvPicPr>
          <p:cNvPr id="288" name="Google Shape;288;p4"/>
          <p:cNvPicPr preferRelativeResize="0"/>
          <p:nvPr/>
        </p:nvPicPr>
        <p:blipFill rotWithShape="1">
          <a:blip r:embed="rId6">
            <a:alphaModFix/>
            <a:extLst>
              <a:ext uri="{28A0092B-C50C-407E-A947-70E740481C1C}">
                <a14:useLocalDpi xmlns:a14="http://schemas.microsoft.com/office/drawing/2010/main"/>
              </a:ext>
            </a:extLst>
          </a:blip>
          <a:srcRect/>
          <a:stretch/>
        </p:blipFill>
        <p:spPr>
          <a:xfrm>
            <a:off x="2183312" y="1614644"/>
            <a:ext cx="851400" cy="889572"/>
          </a:xfrm>
          <a:prstGeom prst="rect">
            <a:avLst/>
          </a:prstGeom>
          <a:noFill/>
          <a:ln>
            <a:noFill/>
          </a:ln>
        </p:spPr>
      </p:pic>
      <p:pic>
        <p:nvPicPr>
          <p:cNvPr id="290" name="Google Shape;290;p4"/>
          <p:cNvPicPr preferRelativeResize="0"/>
          <p:nvPr/>
        </p:nvPicPr>
        <p:blipFill rotWithShape="1">
          <a:blip r:embed="rId7">
            <a:alphaModFix/>
            <a:extLst>
              <a:ext uri="{28A0092B-C50C-407E-A947-70E740481C1C}">
                <a14:useLocalDpi xmlns:a14="http://schemas.microsoft.com/office/drawing/2010/main"/>
              </a:ext>
            </a:extLst>
          </a:blip>
          <a:srcRect/>
          <a:stretch/>
        </p:blipFill>
        <p:spPr>
          <a:xfrm>
            <a:off x="8445525" y="1572057"/>
            <a:ext cx="2157821" cy="574525"/>
          </a:xfrm>
          <a:prstGeom prst="rect">
            <a:avLst/>
          </a:prstGeom>
          <a:noFill/>
          <a:ln>
            <a:noFill/>
          </a:ln>
        </p:spPr>
      </p:pic>
      <p:pic>
        <p:nvPicPr>
          <p:cNvPr id="291" name="Google Shape;291;p4"/>
          <p:cNvPicPr preferRelativeResize="0"/>
          <p:nvPr/>
        </p:nvPicPr>
        <p:blipFill rotWithShape="1">
          <a:blip r:embed="rId8">
            <a:alphaModFix/>
            <a:extLst>
              <a:ext uri="{28A0092B-C50C-407E-A947-70E740481C1C}">
                <a14:useLocalDpi xmlns:a14="http://schemas.microsoft.com/office/drawing/2010/main"/>
              </a:ext>
            </a:extLst>
          </a:blip>
          <a:srcRect/>
          <a:stretch/>
        </p:blipFill>
        <p:spPr>
          <a:xfrm>
            <a:off x="6166362" y="1621223"/>
            <a:ext cx="2157822" cy="537805"/>
          </a:xfrm>
          <a:prstGeom prst="rect">
            <a:avLst/>
          </a:prstGeom>
          <a:noFill/>
          <a:ln>
            <a:noFill/>
          </a:ln>
        </p:spPr>
      </p:pic>
      <p:pic>
        <p:nvPicPr>
          <p:cNvPr id="292" name="Google Shape;292;p4"/>
          <p:cNvPicPr preferRelativeResize="0"/>
          <p:nvPr/>
        </p:nvPicPr>
        <p:blipFill rotWithShape="1">
          <a:blip r:embed="rId9">
            <a:alphaModFix/>
            <a:extLst>
              <a:ext uri="{28A0092B-C50C-407E-A947-70E740481C1C}">
                <a14:useLocalDpi xmlns:a14="http://schemas.microsoft.com/office/drawing/2010/main"/>
              </a:ext>
            </a:extLst>
          </a:blip>
          <a:srcRect/>
          <a:stretch/>
        </p:blipFill>
        <p:spPr>
          <a:xfrm>
            <a:off x="6972440" y="3866430"/>
            <a:ext cx="851400" cy="851437"/>
          </a:xfrm>
          <a:prstGeom prst="rect">
            <a:avLst/>
          </a:prstGeom>
          <a:noFill/>
          <a:ln>
            <a:noFill/>
          </a:ln>
        </p:spPr>
      </p:pic>
      <p:pic>
        <p:nvPicPr>
          <p:cNvPr id="294" name="Google Shape;294;p4"/>
          <p:cNvPicPr preferRelativeResize="0"/>
          <p:nvPr/>
        </p:nvPicPr>
        <p:blipFill rotWithShape="1">
          <a:blip r:embed="rId10">
            <a:alphaModFix/>
            <a:extLst>
              <a:ext uri="{28A0092B-C50C-407E-A947-70E740481C1C}">
                <a14:useLocalDpi xmlns:a14="http://schemas.microsoft.com/office/drawing/2010/main"/>
              </a:ext>
            </a:extLst>
          </a:blip>
          <a:srcRect/>
          <a:stretch/>
        </p:blipFill>
        <p:spPr>
          <a:xfrm>
            <a:off x="9693553" y="5140452"/>
            <a:ext cx="940951" cy="1068204"/>
          </a:xfrm>
          <a:prstGeom prst="rect">
            <a:avLst/>
          </a:prstGeom>
          <a:noFill/>
          <a:ln>
            <a:noFill/>
          </a:ln>
        </p:spPr>
      </p:pic>
      <p:pic>
        <p:nvPicPr>
          <p:cNvPr id="295" name="Google Shape;295;p4"/>
          <p:cNvPicPr preferRelativeResize="0"/>
          <p:nvPr/>
        </p:nvPicPr>
        <p:blipFill rotWithShape="1">
          <a:blip r:embed="rId11">
            <a:alphaModFix/>
            <a:extLst>
              <a:ext uri="{28A0092B-C50C-407E-A947-70E740481C1C}">
                <a14:useLocalDpi xmlns:a14="http://schemas.microsoft.com/office/drawing/2010/main"/>
              </a:ext>
            </a:extLst>
          </a:blip>
          <a:srcRect/>
          <a:stretch/>
        </p:blipFill>
        <p:spPr>
          <a:xfrm>
            <a:off x="3217652" y="2922101"/>
            <a:ext cx="658466" cy="641089"/>
          </a:xfrm>
          <a:prstGeom prst="rect">
            <a:avLst/>
          </a:prstGeom>
          <a:noFill/>
          <a:ln>
            <a:noFill/>
          </a:ln>
        </p:spPr>
      </p:pic>
      <p:pic>
        <p:nvPicPr>
          <p:cNvPr id="296" name="Google Shape;296;p4"/>
          <p:cNvPicPr preferRelativeResize="0"/>
          <p:nvPr/>
        </p:nvPicPr>
        <p:blipFill rotWithShape="1">
          <a:blip r:embed="rId12">
            <a:alphaModFix/>
            <a:extLst>
              <a:ext uri="{28A0092B-C50C-407E-A947-70E740481C1C}">
                <a14:useLocalDpi xmlns:a14="http://schemas.microsoft.com/office/drawing/2010/main"/>
              </a:ext>
            </a:extLst>
          </a:blip>
          <a:srcRect/>
          <a:stretch/>
        </p:blipFill>
        <p:spPr>
          <a:xfrm>
            <a:off x="7082465" y="4782031"/>
            <a:ext cx="984867" cy="984867"/>
          </a:xfrm>
          <a:prstGeom prst="rect">
            <a:avLst/>
          </a:prstGeom>
          <a:noFill/>
          <a:ln>
            <a:noFill/>
          </a:ln>
        </p:spPr>
      </p:pic>
      <p:pic>
        <p:nvPicPr>
          <p:cNvPr id="297" name="Google Shape;297;p4"/>
          <p:cNvPicPr preferRelativeResize="0"/>
          <p:nvPr/>
        </p:nvPicPr>
        <p:blipFill rotWithShape="1">
          <a:blip r:embed="rId13">
            <a:alphaModFix/>
            <a:extLst>
              <a:ext uri="{28A0092B-C50C-407E-A947-70E740481C1C}">
                <a14:useLocalDpi xmlns:a14="http://schemas.microsoft.com/office/drawing/2010/main"/>
              </a:ext>
            </a:extLst>
          </a:blip>
          <a:srcRect/>
          <a:stretch/>
        </p:blipFill>
        <p:spPr>
          <a:xfrm>
            <a:off x="7462460" y="5745200"/>
            <a:ext cx="722921" cy="558851"/>
          </a:xfrm>
          <a:prstGeom prst="rect">
            <a:avLst/>
          </a:prstGeom>
          <a:noFill/>
          <a:ln>
            <a:noFill/>
          </a:ln>
        </p:spPr>
      </p:pic>
      <p:pic>
        <p:nvPicPr>
          <p:cNvPr id="298" name="Google Shape;298;p4"/>
          <p:cNvPicPr preferRelativeResize="0"/>
          <p:nvPr/>
        </p:nvPicPr>
        <p:blipFill rotWithShape="1">
          <a:blip r:embed="rId14">
            <a:alphaModFix/>
            <a:extLst>
              <a:ext uri="{28A0092B-C50C-407E-A947-70E740481C1C}">
                <a14:useLocalDpi xmlns:a14="http://schemas.microsoft.com/office/drawing/2010/main"/>
              </a:ext>
            </a:extLst>
          </a:blip>
          <a:srcRect/>
          <a:stretch/>
        </p:blipFill>
        <p:spPr>
          <a:xfrm>
            <a:off x="4020932" y="2915993"/>
            <a:ext cx="624521" cy="645943"/>
          </a:xfrm>
          <a:prstGeom prst="rect">
            <a:avLst/>
          </a:prstGeom>
          <a:noFill/>
          <a:ln>
            <a:noFill/>
          </a:ln>
        </p:spPr>
      </p:pic>
      <p:pic>
        <p:nvPicPr>
          <p:cNvPr id="299" name="Google Shape;299;p4"/>
          <p:cNvPicPr preferRelativeResize="0"/>
          <p:nvPr/>
        </p:nvPicPr>
        <p:blipFill rotWithShape="1">
          <a:blip r:embed="rId15">
            <a:alphaModFix/>
            <a:extLst>
              <a:ext uri="{28A0092B-C50C-407E-A947-70E740481C1C}">
                <a14:useLocalDpi xmlns:a14="http://schemas.microsoft.com/office/drawing/2010/main"/>
              </a:ext>
            </a:extLst>
          </a:blip>
          <a:srcRect/>
          <a:stretch/>
        </p:blipFill>
        <p:spPr>
          <a:xfrm>
            <a:off x="3402781" y="5541082"/>
            <a:ext cx="1002100" cy="561176"/>
          </a:xfrm>
          <a:prstGeom prst="rect">
            <a:avLst/>
          </a:prstGeom>
          <a:noFill/>
          <a:ln>
            <a:noFill/>
          </a:ln>
        </p:spPr>
      </p:pic>
      <p:pic>
        <p:nvPicPr>
          <p:cNvPr id="300" name="Google Shape;300;p4"/>
          <p:cNvPicPr preferRelativeResize="0"/>
          <p:nvPr/>
        </p:nvPicPr>
        <p:blipFill rotWithShape="1">
          <a:blip r:embed="rId16">
            <a:alphaModFix/>
            <a:extLst>
              <a:ext uri="{28A0092B-C50C-407E-A947-70E740481C1C}">
                <a14:useLocalDpi xmlns:a14="http://schemas.microsoft.com/office/drawing/2010/main"/>
              </a:ext>
            </a:extLst>
          </a:blip>
          <a:srcRect/>
          <a:stretch/>
        </p:blipFill>
        <p:spPr>
          <a:xfrm>
            <a:off x="2169163" y="5483720"/>
            <a:ext cx="1130435" cy="663600"/>
          </a:xfrm>
          <a:prstGeom prst="rect">
            <a:avLst/>
          </a:prstGeom>
          <a:noFill/>
          <a:ln>
            <a:noFill/>
          </a:ln>
        </p:spPr>
      </p:pic>
      <p:pic>
        <p:nvPicPr>
          <p:cNvPr id="301" name="Google Shape;301;p4"/>
          <p:cNvPicPr preferRelativeResize="0"/>
          <p:nvPr/>
        </p:nvPicPr>
        <p:blipFill rotWithShape="1">
          <a:blip r:embed="rId17">
            <a:alphaModFix/>
            <a:extLst>
              <a:ext uri="{28A0092B-C50C-407E-A947-70E740481C1C}">
                <a14:useLocalDpi xmlns:a14="http://schemas.microsoft.com/office/drawing/2010/main"/>
              </a:ext>
            </a:extLst>
          </a:blip>
          <a:srcRect/>
          <a:stretch/>
        </p:blipFill>
        <p:spPr>
          <a:xfrm>
            <a:off x="7999562" y="3915234"/>
            <a:ext cx="775605" cy="740393"/>
          </a:xfrm>
          <a:prstGeom prst="rect">
            <a:avLst/>
          </a:prstGeom>
          <a:noFill/>
          <a:ln>
            <a:noFill/>
          </a:ln>
        </p:spPr>
      </p:pic>
      <p:pic>
        <p:nvPicPr>
          <p:cNvPr id="302" name="Google Shape;302;p4"/>
          <p:cNvPicPr preferRelativeResize="0"/>
          <p:nvPr/>
        </p:nvPicPr>
        <p:blipFill rotWithShape="1">
          <a:blip r:embed="rId18">
            <a:alphaModFix/>
            <a:extLst>
              <a:ext uri="{28A0092B-C50C-407E-A947-70E740481C1C}">
                <a14:useLocalDpi xmlns:a14="http://schemas.microsoft.com/office/drawing/2010/main"/>
              </a:ext>
            </a:extLst>
          </a:blip>
          <a:srcRect/>
          <a:stretch/>
        </p:blipFill>
        <p:spPr>
          <a:xfrm>
            <a:off x="9809082" y="2978193"/>
            <a:ext cx="903100" cy="903100"/>
          </a:xfrm>
          <a:prstGeom prst="rect">
            <a:avLst/>
          </a:prstGeom>
          <a:noFill/>
          <a:ln>
            <a:noFill/>
          </a:ln>
        </p:spPr>
      </p:pic>
      <p:pic>
        <p:nvPicPr>
          <p:cNvPr id="303" name="Google Shape;303;p4"/>
          <p:cNvPicPr preferRelativeResize="0"/>
          <p:nvPr/>
        </p:nvPicPr>
        <p:blipFill rotWithShape="1">
          <a:blip r:embed="rId19" cstate="screen">
            <a:alphaModFix/>
            <a:extLst>
              <a:ext uri="{28A0092B-C50C-407E-A947-70E740481C1C}">
                <a14:useLocalDpi xmlns:a14="http://schemas.microsoft.com/office/drawing/2010/main"/>
              </a:ext>
            </a:extLst>
          </a:blip>
          <a:srcRect/>
          <a:stretch/>
        </p:blipFill>
        <p:spPr>
          <a:xfrm>
            <a:off x="4582740" y="4904932"/>
            <a:ext cx="1221765" cy="550308"/>
          </a:xfrm>
          <a:prstGeom prst="rect">
            <a:avLst/>
          </a:prstGeom>
          <a:noFill/>
          <a:ln>
            <a:noFill/>
          </a:ln>
        </p:spPr>
      </p:pic>
      <p:pic>
        <p:nvPicPr>
          <p:cNvPr id="304" name="Google Shape;304;p4"/>
          <p:cNvPicPr preferRelativeResize="0"/>
          <p:nvPr/>
        </p:nvPicPr>
        <p:blipFill rotWithShape="1">
          <a:blip r:embed="rId20">
            <a:alphaModFix/>
            <a:extLst>
              <a:ext uri="{28A0092B-C50C-407E-A947-70E740481C1C}">
                <a14:useLocalDpi xmlns:a14="http://schemas.microsoft.com/office/drawing/2010/main"/>
              </a:ext>
            </a:extLst>
          </a:blip>
          <a:srcRect/>
          <a:stretch/>
        </p:blipFill>
        <p:spPr>
          <a:xfrm>
            <a:off x="4645453" y="5563464"/>
            <a:ext cx="1103268" cy="551633"/>
          </a:xfrm>
          <a:prstGeom prst="rect">
            <a:avLst/>
          </a:prstGeom>
          <a:noFill/>
          <a:ln>
            <a:noFill/>
          </a:ln>
        </p:spPr>
      </p:pic>
      <p:pic>
        <p:nvPicPr>
          <p:cNvPr id="308" name="Google Shape;308;p4"/>
          <p:cNvPicPr preferRelativeResize="0"/>
          <p:nvPr/>
        </p:nvPicPr>
        <p:blipFill rotWithShape="1">
          <a:blip r:embed="rId21" cstate="screen">
            <a:alphaModFix/>
            <a:extLst>
              <a:ext uri="{28A0092B-C50C-407E-A947-70E740481C1C}">
                <a14:useLocalDpi xmlns:a14="http://schemas.microsoft.com/office/drawing/2010/main"/>
              </a:ext>
            </a:extLst>
          </a:blip>
          <a:srcRect/>
          <a:stretch/>
        </p:blipFill>
        <p:spPr>
          <a:xfrm>
            <a:off x="2237222" y="4751353"/>
            <a:ext cx="2154029" cy="611684"/>
          </a:xfrm>
          <a:prstGeom prst="rect">
            <a:avLst/>
          </a:prstGeom>
          <a:noFill/>
          <a:ln>
            <a:noFill/>
          </a:ln>
        </p:spPr>
      </p:pic>
      <p:pic>
        <p:nvPicPr>
          <p:cNvPr id="309" name="Google Shape;309;p4"/>
          <p:cNvPicPr preferRelativeResize="0"/>
          <p:nvPr/>
        </p:nvPicPr>
        <p:blipFill rotWithShape="1">
          <a:blip r:embed="rId22" cstate="screen">
            <a:alphaModFix/>
            <a:extLst>
              <a:ext uri="{28A0092B-C50C-407E-A947-70E740481C1C}">
                <a14:useLocalDpi xmlns:a14="http://schemas.microsoft.com/office/drawing/2010/main"/>
              </a:ext>
            </a:extLst>
          </a:blip>
          <a:srcRect t="17805"/>
          <a:stretch/>
        </p:blipFill>
        <p:spPr>
          <a:xfrm>
            <a:off x="9100405" y="2221619"/>
            <a:ext cx="1623694" cy="574524"/>
          </a:xfrm>
          <a:prstGeom prst="rect">
            <a:avLst/>
          </a:prstGeom>
          <a:noFill/>
          <a:ln>
            <a:noFill/>
          </a:ln>
        </p:spPr>
      </p:pic>
      <p:pic>
        <p:nvPicPr>
          <p:cNvPr id="311" name="Google Shape;311;p4"/>
          <p:cNvPicPr preferRelativeResize="0"/>
          <p:nvPr/>
        </p:nvPicPr>
        <p:blipFill rotWithShape="1">
          <a:blip r:embed="rId23" cstate="screen">
            <a:alphaModFix/>
            <a:extLst>
              <a:ext uri="{28A0092B-C50C-407E-A947-70E740481C1C}">
                <a14:useLocalDpi xmlns:a14="http://schemas.microsoft.com/office/drawing/2010/main"/>
              </a:ext>
            </a:extLst>
          </a:blip>
          <a:srcRect/>
          <a:stretch/>
        </p:blipFill>
        <p:spPr>
          <a:xfrm>
            <a:off x="5977182" y="4847092"/>
            <a:ext cx="968369" cy="1030635"/>
          </a:xfrm>
          <a:prstGeom prst="rect">
            <a:avLst/>
          </a:prstGeom>
          <a:noFill/>
          <a:ln>
            <a:noFill/>
          </a:ln>
        </p:spPr>
      </p:pic>
      <p:pic>
        <p:nvPicPr>
          <p:cNvPr id="9" name="Picture 8" descr="A logo with orange letters&#10;&#10;Description automatically generated">
            <a:extLst>
              <a:ext uri="{FF2B5EF4-FFF2-40B4-BE49-F238E27FC236}">
                <a16:creationId xmlns:a16="http://schemas.microsoft.com/office/drawing/2014/main" id="{35A48B84-11EA-EAC1-B26B-A3FE65CF3CFD}"/>
              </a:ext>
            </a:extLst>
          </p:cNvPr>
          <p:cNvPicPr>
            <a:picLocks noChangeAspect="1"/>
          </p:cNvPicPr>
          <p:nvPr/>
        </p:nvPicPr>
        <p:blipFill rotWithShape="1">
          <a:blip r:embed="rId24" cstate="screen">
            <a:extLst>
              <a:ext uri="{28A0092B-C50C-407E-A947-70E740481C1C}">
                <a14:useLocalDpi xmlns:a14="http://schemas.microsoft.com/office/drawing/2010/main"/>
              </a:ext>
            </a:extLst>
          </a:blip>
          <a:srcRect b="9177"/>
          <a:stretch/>
        </p:blipFill>
        <p:spPr>
          <a:xfrm>
            <a:off x="3161835" y="2208171"/>
            <a:ext cx="1197453" cy="604205"/>
          </a:xfrm>
          <a:prstGeom prst="rect">
            <a:avLst/>
          </a:prstGeom>
        </p:spPr>
      </p:pic>
      <p:grpSp>
        <p:nvGrpSpPr>
          <p:cNvPr id="12" name="Group 11">
            <a:extLst>
              <a:ext uri="{FF2B5EF4-FFF2-40B4-BE49-F238E27FC236}">
                <a16:creationId xmlns:a16="http://schemas.microsoft.com/office/drawing/2014/main" id="{548078E8-1382-833C-A4AB-53FF664B60B0}"/>
              </a:ext>
            </a:extLst>
          </p:cNvPr>
          <p:cNvGrpSpPr/>
          <p:nvPr/>
        </p:nvGrpSpPr>
        <p:grpSpPr>
          <a:xfrm>
            <a:off x="5193622" y="1630709"/>
            <a:ext cx="851400" cy="839917"/>
            <a:chOff x="6848060" y="1592316"/>
            <a:chExt cx="851400" cy="839917"/>
          </a:xfrm>
        </p:grpSpPr>
        <p:sp>
          <p:nvSpPr>
            <p:cNvPr id="11" name="Rectangle 10">
              <a:extLst>
                <a:ext uri="{FF2B5EF4-FFF2-40B4-BE49-F238E27FC236}">
                  <a16:creationId xmlns:a16="http://schemas.microsoft.com/office/drawing/2014/main" id="{2191F930-5C6E-7E11-C8D7-CF5BACD226B5}"/>
                </a:ext>
              </a:extLst>
            </p:cNvPr>
            <p:cNvSpPr/>
            <p:nvPr/>
          </p:nvSpPr>
          <p:spPr>
            <a:xfrm>
              <a:off x="6848060" y="1592316"/>
              <a:ext cx="851400" cy="8399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10" name="Picture 9" descr="A black and green logo&#10;&#10;Description automatically generated">
              <a:extLst>
                <a:ext uri="{FF2B5EF4-FFF2-40B4-BE49-F238E27FC236}">
                  <a16:creationId xmlns:a16="http://schemas.microsoft.com/office/drawing/2014/main" id="{F4C2F902-B0C0-2966-D8C8-8E04D0D00E3C}"/>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6873869" y="1645325"/>
              <a:ext cx="784225" cy="742315"/>
            </a:xfrm>
            <a:prstGeom prst="rect">
              <a:avLst/>
            </a:prstGeom>
          </p:spPr>
        </p:pic>
      </p:grpSp>
      <p:grpSp>
        <p:nvGrpSpPr>
          <p:cNvPr id="34" name="Group 33">
            <a:extLst>
              <a:ext uri="{FF2B5EF4-FFF2-40B4-BE49-F238E27FC236}">
                <a16:creationId xmlns:a16="http://schemas.microsoft.com/office/drawing/2014/main" id="{B0796130-AF5C-845F-4396-D3090AB4B420}"/>
              </a:ext>
            </a:extLst>
          </p:cNvPr>
          <p:cNvGrpSpPr/>
          <p:nvPr/>
        </p:nvGrpSpPr>
        <p:grpSpPr>
          <a:xfrm>
            <a:off x="270716" y="1905853"/>
            <a:ext cx="1735142" cy="676933"/>
            <a:chOff x="247379" y="1938003"/>
            <a:chExt cx="1735142" cy="676933"/>
          </a:xfrm>
        </p:grpSpPr>
        <p:sp>
          <p:nvSpPr>
            <p:cNvPr id="33" name="Rectangle 32">
              <a:extLst>
                <a:ext uri="{FF2B5EF4-FFF2-40B4-BE49-F238E27FC236}">
                  <a16:creationId xmlns:a16="http://schemas.microsoft.com/office/drawing/2014/main" id="{6D906D38-01C3-1A29-A89C-3B21D8C01FFE}"/>
                </a:ext>
              </a:extLst>
            </p:cNvPr>
            <p:cNvSpPr/>
            <p:nvPr/>
          </p:nvSpPr>
          <p:spPr>
            <a:xfrm>
              <a:off x="247379" y="1938003"/>
              <a:ext cx="1735142" cy="67693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3" name="Picture 2" descr="A yellow and black logo&#10;&#10;Description automatically generated">
              <a:extLst>
                <a:ext uri="{FF2B5EF4-FFF2-40B4-BE49-F238E27FC236}">
                  <a16:creationId xmlns:a16="http://schemas.microsoft.com/office/drawing/2014/main" id="{EE36FFC6-2D4D-7522-8BDA-A97283F3F4DD}"/>
                </a:ext>
              </a:extLst>
            </p:cNvPr>
            <p:cNvPicPr>
              <a:picLocks noChangeAspect="1"/>
            </p:cNvPicPr>
            <p:nvPr/>
          </p:nvPicPr>
          <p:blipFill>
            <a:blip r:embed="rId26" cstate="screen">
              <a:extLst>
                <a:ext uri="{28A0092B-C50C-407E-A947-70E740481C1C}">
                  <a14:useLocalDpi xmlns:a14="http://schemas.microsoft.com/office/drawing/2010/main"/>
                </a:ext>
              </a:extLst>
            </a:blip>
            <a:stretch>
              <a:fillRect/>
            </a:stretch>
          </p:blipFill>
          <p:spPr>
            <a:xfrm>
              <a:off x="299927" y="1984998"/>
              <a:ext cx="1591875" cy="552734"/>
            </a:xfrm>
            <a:prstGeom prst="rect">
              <a:avLst/>
            </a:prstGeom>
          </p:spPr>
        </p:pic>
      </p:grpSp>
      <p:pic>
        <p:nvPicPr>
          <p:cNvPr id="7" name="Picture 6" descr="A logo with blue and orange colors&#10;&#10;Description automatically generated">
            <a:extLst>
              <a:ext uri="{FF2B5EF4-FFF2-40B4-BE49-F238E27FC236}">
                <a16:creationId xmlns:a16="http://schemas.microsoft.com/office/drawing/2014/main" id="{83887CF8-B907-C979-2B16-BA43E8D08964}"/>
              </a:ext>
            </a:extLst>
          </p:cNvPr>
          <p:cNvPicPr>
            <a:picLocks noChangeAspect="1"/>
          </p:cNvPicPr>
          <p:nvPr/>
        </p:nvPicPr>
        <p:blipFill rotWithShape="1">
          <a:blip r:embed="rId27" cstate="screen">
            <a:extLst>
              <a:ext uri="{28A0092B-C50C-407E-A947-70E740481C1C}">
                <a14:useLocalDpi xmlns:a14="http://schemas.microsoft.com/office/drawing/2010/main"/>
              </a:ext>
            </a:extLst>
          </a:blip>
          <a:srcRect l="16128" t="33782" r="16010" b="34925"/>
          <a:stretch/>
        </p:blipFill>
        <p:spPr>
          <a:xfrm>
            <a:off x="249564" y="2734164"/>
            <a:ext cx="1748846" cy="861580"/>
          </a:xfrm>
          <a:prstGeom prst="rect">
            <a:avLst/>
          </a:prstGeom>
        </p:spPr>
      </p:pic>
      <p:pic>
        <p:nvPicPr>
          <p:cNvPr id="13" name="Picture 12" descr="A close-up of a logo&#10;&#10;Description automatically generated">
            <a:extLst>
              <a:ext uri="{FF2B5EF4-FFF2-40B4-BE49-F238E27FC236}">
                <a16:creationId xmlns:a16="http://schemas.microsoft.com/office/drawing/2014/main" id="{CC021E79-F0C5-9CB0-1069-1B88AB6FD85D}"/>
              </a:ext>
            </a:extLst>
          </p:cNvPr>
          <p:cNvPicPr>
            <a:picLocks noChangeAspect="1"/>
          </p:cNvPicPr>
          <p:nvPr/>
        </p:nvPicPr>
        <p:blipFill>
          <a:blip r:embed="rId28">
            <a:extLst>
              <a:ext uri="{28A0092B-C50C-407E-A947-70E740481C1C}">
                <a14:useLocalDpi xmlns:a14="http://schemas.microsoft.com/office/drawing/2010/main"/>
              </a:ext>
            </a:extLst>
          </a:blip>
          <a:stretch>
            <a:fillRect/>
          </a:stretch>
        </p:blipFill>
        <p:spPr>
          <a:xfrm>
            <a:off x="225932" y="3741003"/>
            <a:ext cx="1779926" cy="608578"/>
          </a:xfrm>
          <a:prstGeom prst="rect">
            <a:avLst/>
          </a:prstGeom>
        </p:spPr>
      </p:pic>
      <p:pic>
        <p:nvPicPr>
          <p:cNvPr id="15" name="Picture 14">
            <a:extLst>
              <a:ext uri="{FF2B5EF4-FFF2-40B4-BE49-F238E27FC236}">
                <a16:creationId xmlns:a16="http://schemas.microsoft.com/office/drawing/2014/main" id="{90B27BC6-D613-5B4B-0636-6DBB86167396}"/>
              </a:ext>
            </a:extLst>
          </p:cNvPr>
          <p:cNvPicPr>
            <a:picLocks noChangeAspect="1"/>
          </p:cNvPicPr>
          <p:nvPr/>
        </p:nvPicPr>
        <p:blipFill>
          <a:blip r:embed="rId29" cstate="screen">
            <a:extLst>
              <a:ext uri="{28A0092B-C50C-407E-A947-70E740481C1C}">
                <a14:useLocalDpi xmlns:a14="http://schemas.microsoft.com/office/drawing/2010/main"/>
              </a:ext>
            </a:extLst>
          </a:blip>
          <a:stretch>
            <a:fillRect/>
          </a:stretch>
        </p:blipFill>
        <p:spPr>
          <a:xfrm>
            <a:off x="10952730" y="1779904"/>
            <a:ext cx="1093894" cy="1093894"/>
          </a:xfrm>
          <a:prstGeom prst="rect">
            <a:avLst/>
          </a:prstGeom>
        </p:spPr>
      </p:pic>
      <p:pic>
        <p:nvPicPr>
          <p:cNvPr id="16" name="Picture 15">
            <a:extLst>
              <a:ext uri="{FF2B5EF4-FFF2-40B4-BE49-F238E27FC236}">
                <a16:creationId xmlns:a16="http://schemas.microsoft.com/office/drawing/2014/main" id="{77C4976A-DF80-E843-3B25-CF6B9DD8CF77}"/>
              </a:ext>
            </a:extLst>
          </p:cNvPr>
          <p:cNvPicPr>
            <a:picLocks noChangeAspect="1"/>
          </p:cNvPicPr>
          <p:nvPr/>
        </p:nvPicPr>
        <p:blipFill>
          <a:blip r:embed="rId30" cstate="screen">
            <a:extLst>
              <a:ext uri="{28A0092B-C50C-407E-A947-70E740481C1C}">
                <a14:useLocalDpi xmlns:a14="http://schemas.microsoft.com/office/drawing/2010/main"/>
              </a:ext>
            </a:extLst>
          </a:blip>
          <a:stretch>
            <a:fillRect/>
          </a:stretch>
        </p:blipFill>
        <p:spPr>
          <a:xfrm>
            <a:off x="10781290" y="5029053"/>
            <a:ext cx="879287" cy="879287"/>
          </a:xfrm>
          <a:prstGeom prst="rect">
            <a:avLst/>
          </a:prstGeom>
        </p:spPr>
      </p:pic>
      <p:pic>
        <p:nvPicPr>
          <p:cNvPr id="17" name="Picture 16">
            <a:extLst>
              <a:ext uri="{FF2B5EF4-FFF2-40B4-BE49-F238E27FC236}">
                <a16:creationId xmlns:a16="http://schemas.microsoft.com/office/drawing/2014/main" id="{9AA49854-668B-81BF-B49F-E6121C7D701C}"/>
              </a:ext>
            </a:extLst>
          </p:cNvPr>
          <p:cNvPicPr>
            <a:picLocks noChangeAspect="1"/>
          </p:cNvPicPr>
          <p:nvPr/>
        </p:nvPicPr>
        <p:blipFill>
          <a:blip r:embed="rId31" cstate="screen">
            <a:extLst>
              <a:ext uri="{28A0092B-C50C-407E-A947-70E740481C1C}">
                <a14:useLocalDpi xmlns:a14="http://schemas.microsoft.com/office/drawing/2010/main"/>
              </a:ext>
            </a:extLst>
          </a:blip>
          <a:stretch>
            <a:fillRect/>
          </a:stretch>
        </p:blipFill>
        <p:spPr>
          <a:xfrm>
            <a:off x="2127306" y="811040"/>
            <a:ext cx="1363937" cy="523722"/>
          </a:xfrm>
          <a:prstGeom prst="rect">
            <a:avLst/>
          </a:prstGeom>
        </p:spPr>
      </p:pic>
      <p:pic>
        <p:nvPicPr>
          <p:cNvPr id="18" name="Picture 17" descr="A black text on a white background&#10;&#10;Description automatically generated">
            <a:extLst>
              <a:ext uri="{FF2B5EF4-FFF2-40B4-BE49-F238E27FC236}">
                <a16:creationId xmlns:a16="http://schemas.microsoft.com/office/drawing/2014/main" id="{E93D6A13-B722-A334-FA72-DF83908BB437}"/>
              </a:ext>
            </a:extLst>
          </p:cNvPr>
          <p:cNvPicPr>
            <a:picLocks noChangeAspect="1"/>
          </p:cNvPicPr>
          <p:nvPr/>
        </p:nvPicPr>
        <p:blipFill>
          <a:blip r:embed="rId32" cstate="screen">
            <a:extLst>
              <a:ext uri="{28A0092B-C50C-407E-A947-70E740481C1C}">
                <a14:useLocalDpi xmlns:a14="http://schemas.microsoft.com/office/drawing/2010/main"/>
              </a:ext>
            </a:extLst>
          </a:blip>
          <a:stretch>
            <a:fillRect/>
          </a:stretch>
        </p:blipFill>
        <p:spPr>
          <a:xfrm>
            <a:off x="8561961" y="811686"/>
            <a:ext cx="1970755" cy="653541"/>
          </a:xfrm>
          <a:prstGeom prst="rect">
            <a:avLst/>
          </a:prstGeom>
        </p:spPr>
      </p:pic>
      <p:pic>
        <p:nvPicPr>
          <p:cNvPr id="20" name="Picture 19" descr="A grey letter with a white background&#10;&#10;Description automatically generated">
            <a:extLst>
              <a:ext uri="{FF2B5EF4-FFF2-40B4-BE49-F238E27FC236}">
                <a16:creationId xmlns:a16="http://schemas.microsoft.com/office/drawing/2014/main" id="{F85C3B51-464E-A348-8F2D-BF506884B68F}"/>
              </a:ext>
            </a:extLst>
          </p:cNvPr>
          <p:cNvPicPr>
            <a:picLocks noChangeAspect="1"/>
          </p:cNvPicPr>
          <p:nvPr/>
        </p:nvPicPr>
        <p:blipFill>
          <a:blip r:embed="rId33" cstate="screen">
            <a:extLst>
              <a:ext uri="{28A0092B-C50C-407E-A947-70E740481C1C}">
                <a14:useLocalDpi xmlns:a14="http://schemas.microsoft.com/office/drawing/2010/main"/>
              </a:ext>
            </a:extLst>
          </a:blip>
          <a:stretch>
            <a:fillRect/>
          </a:stretch>
        </p:blipFill>
        <p:spPr>
          <a:xfrm>
            <a:off x="269572" y="4484865"/>
            <a:ext cx="1736286" cy="346564"/>
          </a:xfrm>
          <a:prstGeom prst="rect">
            <a:avLst/>
          </a:prstGeom>
        </p:spPr>
      </p:pic>
      <p:pic>
        <p:nvPicPr>
          <p:cNvPr id="24" name="Picture 23" descr="A white tower in front of a flag&#10;&#10;Description automatically generated">
            <a:extLst>
              <a:ext uri="{FF2B5EF4-FFF2-40B4-BE49-F238E27FC236}">
                <a16:creationId xmlns:a16="http://schemas.microsoft.com/office/drawing/2014/main" id="{042C064C-880E-5F5E-F7A8-BC0B696A3785}"/>
              </a:ext>
            </a:extLst>
          </p:cNvPr>
          <p:cNvPicPr>
            <a:picLocks noChangeAspect="1"/>
          </p:cNvPicPr>
          <p:nvPr/>
        </p:nvPicPr>
        <p:blipFill>
          <a:blip r:embed="rId34" cstate="screen">
            <a:extLst>
              <a:ext uri="{28A0092B-C50C-407E-A947-70E740481C1C}">
                <a14:useLocalDpi xmlns:a14="http://schemas.microsoft.com/office/drawing/2010/main"/>
              </a:ext>
            </a:extLst>
          </a:blip>
          <a:stretch>
            <a:fillRect/>
          </a:stretch>
        </p:blipFill>
        <p:spPr>
          <a:xfrm>
            <a:off x="5734467" y="2262482"/>
            <a:ext cx="1470962" cy="1470962"/>
          </a:xfrm>
          <a:prstGeom prst="rect">
            <a:avLst/>
          </a:prstGeom>
        </p:spPr>
      </p:pic>
      <p:pic>
        <p:nvPicPr>
          <p:cNvPr id="26" name="Picture 25" descr="A circle with flags around it&#10;&#10;Description automatically generated">
            <a:extLst>
              <a:ext uri="{FF2B5EF4-FFF2-40B4-BE49-F238E27FC236}">
                <a16:creationId xmlns:a16="http://schemas.microsoft.com/office/drawing/2014/main" id="{89ABFA78-A114-87C1-D7BB-B4E126CF293A}"/>
              </a:ext>
            </a:extLst>
          </p:cNvPr>
          <p:cNvPicPr>
            <a:picLocks noChangeAspect="1"/>
          </p:cNvPicPr>
          <p:nvPr/>
        </p:nvPicPr>
        <p:blipFill>
          <a:blip r:embed="rId35" cstate="screen">
            <a:extLst>
              <a:ext uri="{28A0092B-C50C-407E-A947-70E740481C1C}">
                <a14:useLocalDpi xmlns:a14="http://schemas.microsoft.com/office/drawing/2010/main"/>
              </a:ext>
            </a:extLst>
          </a:blip>
          <a:stretch>
            <a:fillRect/>
          </a:stretch>
        </p:blipFill>
        <p:spPr>
          <a:xfrm>
            <a:off x="5759361" y="3771901"/>
            <a:ext cx="1030634" cy="1030634"/>
          </a:xfrm>
          <a:prstGeom prst="rect">
            <a:avLst/>
          </a:prstGeom>
        </p:spPr>
      </p:pic>
      <p:pic>
        <p:nvPicPr>
          <p:cNvPr id="28" name="Picture 27" descr="A logo with green circles and black text&#10;&#10;Description automatically generated">
            <a:extLst>
              <a:ext uri="{FF2B5EF4-FFF2-40B4-BE49-F238E27FC236}">
                <a16:creationId xmlns:a16="http://schemas.microsoft.com/office/drawing/2014/main" id="{0CB46C2B-7B17-12E2-5DCC-6903A73208D2}"/>
              </a:ext>
            </a:extLst>
          </p:cNvPr>
          <p:cNvPicPr>
            <a:picLocks noChangeAspect="1"/>
          </p:cNvPicPr>
          <p:nvPr/>
        </p:nvPicPr>
        <p:blipFill rotWithShape="1">
          <a:blip r:embed="rId36" cstate="screen">
            <a:extLst>
              <a:ext uri="{28A0092B-C50C-407E-A947-70E740481C1C}">
                <a14:useLocalDpi xmlns:a14="http://schemas.microsoft.com/office/drawing/2010/main"/>
              </a:ext>
            </a:extLst>
          </a:blip>
          <a:srcRect/>
          <a:stretch/>
        </p:blipFill>
        <p:spPr>
          <a:xfrm>
            <a:off x="8482089" y="5397880"/>
            <a:ext cx="1116259" cy="779487"/>
          </a:xfrm>
          <a:prstGeom prst="rect">
            <a:avLst/>
          </a:prstGeom>
        </p:spPr>
      </p:pic>
      <p:pic>
        <p:nvPicPr>
          <p:cNvPr id="32" name="Picture 31" descr="A logo with a map and text&#10;&#10;Description automatically generated">
            <a:extLst>
              <a:ext uri="{FF2B5EF4-FFF2-40B4-BE49-F238E27FC236}">
                <a16:creationId xmlns:a16="http://schemas.microsoft.com/office/drawing/2014/main" id="{7CB1DDBE-51F2-7587-281F-B8E961185624}"/>
              </a:ext>
            </a:extLst>
          </p:cNvPr>
          <p:cNvPicPr>
            <a:picLocks noChangeAspect="1"/>
          </p:cNvPicPr>
          <p:nvPr/>
        </p:nvPicPr>
        <p:blipFill>
          <a:blip r:embed="rId37" cstate="screen">
            <a:extLst>
              <a:ext uri="{28A0092B-C50C-407E-A947-70E740481C1C}">
                <a14:useLocalDpi xmlns:a14="http://schemas.microsoft.com/office/drawing/2010/main"/>
              </a:ext>
            </a:extLst>
          </a:blip>
          <a:stretch>
            <a:fillRect/>
          </a:stretch>
        </p:blipFill>
        <p:spPr>
          <a:xfrm>
            <a:off x="10982472" y="2962980"/>
            <a:ext cx="931690" cy="935849"/>
          </a:xfrm>
          <a:prstGeom prst="rect">
            <a:avLst/>
          </a:prstGeom>
        </p:spPr>
      </p:pic>
      <p:pic>
        <p:nvPicPr>
          <p:cNvPr id="37" name="Picture 36" descr="A red and white logo&#10;&#10;Description automatically generated">
            <a:extLst>
              <a:ext uri="{FF2B5EF4-FFF2-40B4-BE49-F238E27FC236}">
                <a16:creationId xmlns:a16="http://schemas.microsoft.com/office/drawing/2014/main" id="{EBA29A82-3609-A0E6-BEF3-AE92D699F404}"/>
              </a:ext>
            </a:extLst>
          </p:cNvPr>
          <p:cNvPicPr>
            <a:picLocks noChangeAspect="1"/>
          </p:cNvPicPr>
          <p:nvPr/>
        </p:nvPicPr>
        <p:blipFill>
          <a:blip r:embed="rId38" cstate="screen">
            <a:extLst>
              <a:ext uri="{28A0092B-C50C-407E-A947-70E740481C1C}">
                <a14:useLocalDpi xmlns:a14="http://schemas.microsoft.com/office/drawing/2010/main"/>
              </a:ext>
            </a:extLst>
          </a:blip>
          <a:stretch>
            <a:fillRect/>
          </a:stretch>
        </p:blipFill>
        <p:spPr>
          <a:xfrm>
            <a:off x="4800665" y="2639895"/>
            <a:ext cx="729495" cy="729495"/>
          </a:xfrm>
          <a:prstGeom prst="rect">
            <a:avLst/>
          </a:prstGeom>
        </p:spPr>
      </p:pic>
      <p:pic>
        <p:nvPicPr>
          <p:cNvPr id="38" name="Picture 37" descr="A white tower in front of a flag&#10;&#10;Description automatically generated">
            <a:extLst>
              <a:ext uri="{FF2B5EF4-FFF2-40B4-BE49-F238E27FC236}">
                <a16:creationId xmlns:a16="http://schemas.microsoft.com/office/drawing/2014/main" id="{A0B8C495-6A7A-4E46-571A-FEC96D618BD0}"/>
              </a:ext>
            </a:extLst>
          </p:cNvPr>
          <p:cNvPicPr>
            <a:picLocks noChangeAspect="1"/>
          </p:cNvPicPr>
          <p:nvPr/>
        </p:nvPicPr>
        <p:blipFill rotWithShape="1">
          <a:blip r:embed="rId39" cstate="screen">
            <a:lum bright="70000" contrast="-70000"/>
            <a:extLst>
              <a:ext uri="{BEBA8EAE-BF5A-486C-A8C5-ECC9F3942E4B}">
                <a14:imgProps xmlns:a14="http://schemas.microsoft.com/office/drawing/2010/main">
                  <a14:imgLayer r:embed="rId40">
                    <a14:imgEffect>
                      <a14:artisticPencilSketch/>
                    </a14:imgEffect>
                  </a14:imgLayer>
                </a14:imgProps>
              </a:ext>
              <a:ext uri="{28A0092B-C50C-407E-A947-70E740481C1C}">
                <a14:useLocalDpi xmlns:a14="http://schemas.microsoft.com/office/drawing/2010/main"/>
              </a:ext>
            </a:extLst>
          </a:blip>
          <a:srcRect/>
          <a:stretch/>
        </p:blipFill>
        <p:spPr>
          <a:xfrm>
            <a:off x="5613905" y="3357867"/>
            <a:ext cx="836396" cy="250606"/>
          </a:xfrm>
          <a:prstGeom prst="rect">
            <a:avLst/>
          </a:prstGeom>
        </p:spPr>
      </p:pic>
      <p:grpSp>
        <p:nvGrpSpPr>
          <p:cNvPr id="42" name="Group 41">
            <a:extLst>
              <a:ext uri="{FF2B5EF4-FFF2-40B4-BE49-F238E27FC236}">
                <a16:creationId xmlns:a16="http://schemas.microsoft.com/office/drawing/2014/main" id="{5BF48AD9-5DEA-3490-0B6C-AE5F6232BB44}"/>
              </a:ext>
            </a:extLst>
          </p:cNvPr>
          <p:cNvGrpSpPr/>
          <p:nvPr/>
        </p:nvGrpSpPr>
        <p:grpSpPr>
          <a:xfrm>
            <a:off x="2100003" y="3696712"/>
            <a:ext cx="2194259" cy="947466"/>
            <a:chOff x="2062002" y="3741003"/>
            <a:chExt cx="2194259" cy="947466"/>
          </a:xfrm>
        </p:grpSpPr>
        <p:sp>
          <p:nvSpPr>
            <p:cNvPr id="39" name="Rectangle 38">
              <a:extLst>
                <a:ext uri="{FF2B5EF4-FFF2-40B4-BE49-F238E27FC236}">
                  <a16:creationId xmlns:a16="http://schemas.microsoft.com/office/drawing/2014/main" id="{681C474A-AE44-5D81-8421-934E853AD70A}"/>
                </a:ext>
              </a:extLst>
            </p:cNvPr>
            <p:cNvSpPr/>
            <p:nvPr/>
          </p:nvSpPr>
          <p:spPr>
            <a:xfrm>
              <a:off x="2102231" y="3741003"/>
              <a:ext cx="2154030" cy="947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41" name="Picture 40" descr="A logo with text on it&#10;&#10;Description automatically generated">
              <a:extLst>
                <a:ext uri="{FF2B5EF4-FFF2-40B4-BE49-F238E27FC236}">
                  <a16:creationId xmlns:a16="http://schemas.microsoft.com/office/drawing/2014/main" id="{996BA895-AE80-F5BE-39DC-08820A2419E5}"/>
                </a:ext>
              </a:extLst>
            </p:cNvPr>
            <p:cNvPicPr>
              <a:picLocks noChangeAspect="1"/>
            </p:cNvPicPr>
            <p:nvPr/>
          </p:nvPicPr>
          <p:blipFill>
            <a:blip r:embed="rId41" cstate="screen">
              <a:extLst>
                <a:ext uri="{28A0092B-C50C-407E-A947-70E740481C1C}">
                  <a14:useLocalDpi xmlns:a14="http://schemas.microsoft.com/office/drawing/2010/main"/>
                </a:ext>
              </a:extLst>
            </a:blip>
            <a:stretch>
              <a:fillRect/>
            </a:stretch>
          </p:blipFill>
          <p:spPr>
            <a:xfrm>
              <a:off x="2062002" y="3784107"/>
              <a:ext cx="2192630" cy="877052"/>
            </a:xfrm>
            <a:prstGeom prst="rect">
              <a:avLst/>
            </a:prstGeom>
          </p:spPr>
        </p:pic>
      </p:grpSp>
      <p:pic>
        <p:nvPicPr>
          <p:cNvPr id="4" name="Picture 3" descr="A logo of a tree&#10;&#10;Description automatically generated">
            <a:extLst>
              <a:ext uri="{FF2B5EF4-FFF2-40B4-BE49-F238E27FC236}">
                <a16:creationId xmlns:a16="http://schemas.microsoft.com/office/drawing/2014/main" id="{9377032E-7D07-9EDB-DCA4-18540F385414}"/>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4512623" y="3669678"/>
            <a:ext cx="1183905" cy="1190661"/>
          </a:xfrm>
          <a:prstGeom prst="rect">
            <a:avLst/>
          </a:prstGeom>
        </p:spPr>
      </p:pic>
      <p:pic>
        <p:nvPicPr>
          <p:cNvPr id="2" name="Picture 1" descr="A logo with a leaf and a circle&#10;&#10;Description automatically generated">
            <a:extLst>
              <a:ext uri="{FF2B5EF4-FFF2-40B4-BE49-F238E27FC236}">
                <a16:creationId xmlns:a16="http://schemas.microsoft.com/office/drawing/2014/main" id="{E52DAC60-BCE8-5E4F-1EF2-55D87FF9BFB3}"/>
              </a:ext>
            </a:extLst>
          </p:cNvPr>
          <p:cNvPicPr>
            <a:picLocks noChangeAspect="1"/>
          </p:cNvPicPr>
          <p:nvPr/>
        </p:nvPicPr>
        <p:blipFill>
          <a:blip r:embed="rId43"/>
          <a:stretch>
            <a:fillRect/>
          </a:stretch>
        </p:blipFill>
        <p:spPr>
          <a:xfrm>
            <a:off x="11086780" y="4008669"/>
            <a:ext cx="879288" cy="915259"/>
          </a:xfrm>
          <a:prstGeom prst="rect">
            <a:avLst/>
          </a:prstGeom>
        </p:spPr>
      </p:pic>
      <p:pic>
        <p:nvPicPr>
          <p:cNvPr id="5" name="Picture 4" descr="A red and green logo&#10;&#10;Description automatically generated">
            <a:extLst>
              <a:ext uri="{FF2B5EF4-FFF2-40B4-BE49-F238E27FC236}">
                <a16:creationId xmlns:a16="http://schemas.microsoft.com/office/drawing/2014/main" id="{5BBFD7A1-67DD-CBC1-5E68-8221159345E2}"/>
              </a:ext>
            </a:extLst>
          </p:cNvPr>
          <p:cNvPicPr>
            <a:picLocks noChangeAspect="1"/>
          </p:cNvPicPr>
          <p:nvPr/>
        </p:nvPicPr>
        <p:blipFill>
          <a:blip r:embed="rId44"/>
          <a:stretch>
            <a:fillRect/>
          </a:stretch>
        </p:blipFill>
        <p:spPr>
          <a:xfrm>
            <a:off x="141556" y="776258"/>
            <a:ext cx="1856854" cy="861580"/>
          </a:xfrm>
          <a:prstGeom prst="rect">
            <a:avLst/>
          </a:prstGeom>
        </p:spPr>
      </p:pic>
      <p:pic>
        <p:nvPicPr>
          <p:cNvPr id="6" name="Picture 5" descr="A logo of the united states of america&#10;&#10;Description automatically generated">
            <a:extLst>
              <a:ext uri="{FF2B5EF4-FFF2-40B4-BE49-F238E27FC236}">
                <a16:creationId xmlns:a16="http://schemas.microsoft.com/office/drawing/2014/main" id="{78B3CAA6-51F7-916D-AC99-D1FEFF9962B9}"/>
              </a:ext>
            </a:extLst>
          </p:cNvPr>
          <p:cNvPicPr>
            <a:picLocks noChangeAspect="1"/>
          </p:cNvPicPr>
          <p:nvPr/>
        </p:nvPicPr>
        <p:blipFill rotWithShape="1">
          <a:blip r:embed="rId45"/>
          <a:srcRect l="23234" t="33952" r="24258" b="32816"/>
          <a:stretch/>
        </p:blipFill>
        <p:spPr>
          <a:xfrm>
            <a:off x="141556" y="5007530"/>
            <a:ext cx="1873696" cy="667024"/>
          </a:xfrm>
          <a:prstGeom prst="rect">
            <a:avLst/>
          </a:prstGeom>
        </p:spPr>
      </p:pic>
      <p:pic>
        <p:nvPicPr>
          <p:cNvPr id="8" name="Picture 7" descr="A group of logos with text&#10;&#10;Description automatically generated">
            <a:extLst>
              <a:ext uri="{FF2B5EF4-FFF2-40B4-BE49-F238E27FC236}">
                <a16:creationId xmlns:a16="http://schemas.microsoft.com/office/drawing/2014/main" id="{C3B3B503-7886-AFFD-3A55-462E709E5E00}"/>
              </a:ext>
            </a:extLst>
          </p:cNvPr>
          <p:cNvPicPr>
            <a:picLocks noChangeAspect="1"/>
          </p:cNvPicPr>
          <p:nvPr/>
        </p:nvPicPr>
        <p:blipFill rotWithShape="1">
          <a:blip r:embed="rId46"/>
          <a:srcRect l="9511" t="10823" r="9845" b="9527"/>
          <a:stretch/>
        </p:blipFill>
        <p:spPr>
          <a:xfrm>
            <a:off x="3228431" y="1520245"/>
            <a:ext cx="1691235" cy="586374"/>
          </a:xfrm>
          <a:prstGeom prst="rect">
            <a:avLst/>
          </a:prstGeom>
        </p:spPr>
      </p:pic>
      <p:pic>
        <p:nvPicPr>
          <p:cNvPr id="21" name="Picture 20">
            <a:extLst>
              <a:ext uri="{FF2B5EF4-FFF2-40B4-BE49-F238E27FC236}">
                <a16:creationId xmlns:a16="http://schemas.microsoft.com/office/drawing/2014/main" id="{FC9C4C04-15B9-5281-0053-5F550C439A79}"/>
              </a:ext>
            </a:extLst>
          </p:cNvPr>
          <p:cNvPicPr>
            <a:picLocks noChangeAspect="1"/>
          </p:cNvPicPr>
          <p:nvPr/>
        </p:nvPicPr>
        <p:blipFill rotWithShape="1">
          <a:blip r:embed="rId47">
            <a:extLst>
              <a:ext uri="{28A0092B-C50C-407E-A947-70E740481C1C}">
                <a14:useLocalDpi xmlns:a14="http://schemas.microsoft.com/office/drawing/2010/main" val="0"/>
              </a:ext>
            </a:extLst>
          </a:blip>
          <a:srcRect l="9725" t="21572" r="8538" b="21651"/>
          <a:stretch/>
        </p:blipFill>
        <p:spPr>
          <a:xfrm>
            <a:off x="7681770" y="3232915"/>
            <a:ext cx="1690220" cy="566438"/>
          </a:xfrm>
          <a:prstGeom prst="rect">
            <a:avLst/>
          </a:prstGeom>
        </p:spPr>
      </p:pic>
      <p:grpSp>
        <p:nvGrpSpPr>
          <p:cNvPr id="25" name="Group 24">
            <a:extLst>
              <a:ext uri="{FF2B5EF4-FFF2-40B4-BE49-F238E27FC236}">
                <a16:creationId xmlns:a16="http://schemas.microsoft.com/office/drawing/2014/main" id="{A912B9FF-A250-EFD7-5ABA-B66BA21E83C5}"/>
              </a:ext>
            </a:extLst>
          </p:cNvPr>
          <p:cNvGrpSpPr/>
          <p:nvPr/>
        </p:nvGrpSpPr>
        <p:grpSpPr>
          <a:xfrm>
            <a:off x="5929275" y="5900263"/>
            <a:ext cx="1410921" cy="369320"/>
            <a:chOff x="5929275" y="5900263"/>
            <a:chExt cx="1410921" cy="369320"/>
          </a:xfrm>
        </p:grpSpPr>
        <p:pic>
          <p:nvPicPr>
            <p:cNvPr id="14" name="Picture 13" descr="A black background with white text&#10;&#10;Description automatically generated">
              <a:extLst>
                <a:ext uri="{FF2B5EF4-FFF2-40B4-BE49-F238E27FC236}">
                  <a16:creationId xmlns:a16="http://schemas.microsoft.com/office/drawing/2014/main" id="{D8BB5007-4C56-F20F-94C8-83839F4C67AE}"/>
                </a:ext>
              </a:extLst>
            </p:cNvPr>
            <p:cNvPicPr>
              <a:picLocks noChangeAspect="1"/>
            </p:cNvPicPr>
            <p:nvPr/>
          </p:nvPicPr>
          <p:blipFill>
            <a:blip r:embed="rId48"/>
            <a:stretch>
              <a:fillRect/>
            </a:stretch>
          </p:blipFill>
          <p:spPr>
            <a:xfrm>
              <a:off x="5929275" y="5900263"/>
              <a:ext cx="1410330" cy="364467"/>
            </a:xfrm>
            <a:prstGeom prst="rect">
              <a:avLst/>
            </a:prstGeom>
          </p:spPr>
        </p:pic>
        <p:pic>
          <p:nvPicPr>
            <p:cNvPr id="23" name="Picture 22" descr="A black background with white text&#10;&#10;Description automatically generated">
              <a:extLst>
                <a:ext uri="{FF2B5EF4-FFF2-40B4-BE49-F238E27FC236}">
                  <a16:creationId xmlns:a16="http://schemas.microsoft.com/office/drawing/2014/main" id="{9C995559-7CCD-F814-928E-103D1C96B79E}"/>
                </a:ext>
              </a:extLst>
            </p:cNvPr>
            <p:cNvPicPr>
              <a:picLocks noChangeAspect="1"/>
            </p:cNvPicPr>
            <p:nvPr/>
          </p:nvPicPr>
          <p:blipFill rotWithShape="1">
            <a:blip r:embed="rId48">
              <a:lum bright="70000" contrast="-70000"/>
            </a:blip>
            <a:srcRect l="13299"/>
            <a:stretch/>
          </p:blipFill>
          <p:spPr>
            <a:xfrm>
              <a:off x="6117424" y="5905116"/>
              <a:ext cx="1222772" cy="364467"/>
            </a:xfrm>
            <a:prstGeom prst="rect">
              <a:avLst/>
            </a:prstGeom>
          </p:spPr>
        </p:pic>
      </p:grpSp>
      <p:pic>
        <p:nvPicPr>
          <p:cNvPr id="27" name="Picture 26" descr="A green and yellow shield with a tree&#10;&#10;Description automatically generated">
            <a:extLst>
              <a:ext uri="{FF2B5EF4-FFF2-40B4-BE49-F238E27FC236}">
                <a16:creationId xmlns:a16="http://schemas.microsoft.com/office/drawing/2014/main" id="{0F2C576A-F1DB-BA05-3194-6069925DEA5B}"/>
              </a:ext>
            </a:extLst>
          </p:cNvPr>
          <p:cNvPicPr>
            <a:picLocks noChangeAspect="1"/>
          </p:cNvPicPr>
          <p:nvPr/>
        </p:nvPicPr>
        <p:blipFill>
          <a:blip r:embed="rId49">
            <a:extLst>
              <a:ext uri="{BEBA8EAE-BF5A-486C-A8C5-ECC9F3942E4B}">
                <a14:imgProps xmlns:a14="http://schemas.microsoft.com/office/drawing/2010/main">
                  <a14:imgLayer r:embed="rId50">
                    <a14:imgEffect>
                      <a14:backgroundRemoval t="8051" b="91949" l="5634" r="93897">
                        <a14:foregroundMark x1="24413" y1="33898" x2="76526" y2="52119"/>
                        <a14:foregroundMark x1="8451" y1="55508" x2="22066" y2="78814"/>
                        <a14:foregroundMark x1="15493" y1="13559" x2="53521" y2="16102"/>
                        <a14:foregroundMark x1="78404" y1="12288" x2="90610" y2="22034"/>
                        <a14:foregroundMark x1="71362" y1="33051" x2="79812" y2="64831"/>
                        <a14:foregroundMark x1="79812" y1="64831" x2="85915" y2="70339"/>
                        <a14:foregroundMark x1="22066" y1="24153" x2="20188" y2="61864"/>
                        <a14:foregroundMark x1="20188" y1="61864" x2="25352" y2="53390"/>
                        <a14:foregroundMark x1="93897" y1="71610" x2="93897" y2="71610"/>
                        <a14:foregroundMark x1="92019" y1="70339" x2="92019" y2="70339"/>
                        <a14:foregroundMark x1="20657" y1="8051" x2="20657" y2="8051"/>
                        <a14:foregroundMark x1="82160" y1="8475" x2="82160" y2="8475"/>
                        <a14:foregroundMark x1="7042" y1="21186" x2="7042" y2="21186"/>
                        <a14:foregroundMark x1="5634" y1="71186" x2="5634" y2="69068"/>
                        <a14:foregroundMark x1="49296" y1="91949" x2="49296" y2="89831"/>
                      </a14:backgroundRemoval>
                    </a14:imgEffect>
                  </a14:imgLayer>
                </a14:imgProps>
              </a:ext>
              <a:ext uri="{28A0092B-C50C-407E-A947-70E740481C1C}">
                <a14:useLocalDpi xmlns:a14="http://schemas.microsoft.com/office/drawing/2010/main"/>
              </a:ext>
            </a:extLst>
          </a:blip>
          <a:stretch>
            <a:fillRect/>
          </a:stretch>
        </p:blipFill>
        <p:spPr>
          <a:xfrm>
            <a:off x="9828784" y="4008669"/>
            <a:ext cx="940951" cy="1042555"/>
          </a:xfrm>
          <a:prstGeom prst="rect">
            <a:avLst/>
          </a:prstGeom>
        </p:spPr>
      </p:pic>
      <p:pic>
        <p:nvPicPr>
          <p:cNvPr id="29" name="Picture 28" descr="A logo with text and circles&#10;&#10;Description automatically generated with medium confidence">
            <a:extLst>
              <a:ext uri="{FF2B5EF4-FFF2-40B4-BE49-F238E27FC236}">
                <a16:creationId xmlns:a16="http://schemas.microsoft.com/office/drawing/2014/main" id="{C1FBB1DA-3608-AE4F-6047-CB1883B99B0C}"/>
              </a:ext>
            </a:extLst>
          </p:cNvPr>
          <p:cNvPicPr>
            <a:picLocks noChangeAspect="1"/>
          </p:cNvPicPr>
          <p:nvPr/>
        </p:nvPicPr>
        <p:blipFill>
          <a:blip r:embed="rId51"/>
          <a:stretch>
            <a:fillRect/>
          </a:stretch>
        </p:blipFill>
        <p:spPr>
          <a:xfrm>
            <a:off x="8078563" y="4667633"/>
            <a:ext cx="1224121" cy="804444"/>
          </a:xfrm>
          <a:prstGeom prst="rect">
            <a:avLst/>
          </a:prstGeom>
        </p:spPr>
      </p:pic>
      <p:pic>
        <p:nvPicPr>
          <p:cNvPr id="31" name="Picture 30" descr="A logo of a network&#10;&#10;Description automatically generated">
            <a:extLst>
              <a:ext uri="{FF2B5EF4-FFF2-40B4-BE49-F238E27FC236}">
                <a16:creationId xmlns:a16="http://schemas.microsoft.com/office/drawing/2014/main" id="{1107F8EF-DF7B-6157-542B-68D53D3A5CA1}"/>
              </a:ext>
            </a:extLst>
          </p:cNvPr>
          <p:cNvPicPr>
            <a:picLocks noChangeAspect="1"/>
          </p:cNvPicPr>
          <p:nvPr/>
        </p:nvPicPr>
        <p:blipFill>
          <a:blip r:embed="rId52"/>
          <a:stretch>
            <a:fillRect/>
          </a:stretch>
        </p:blipFill>
        <p:spPr>
          <a:xfrm>
            <a:off x="8928673" y="3863449"/>
            <a:ext cx="775605" cy="753602"/>
          </a:xfrm>
          <a:prstGeom prst="rect">
            <a:avLst/>
          </a:prstGeom>
        </p:spPr>
      </p:pic>
      <p:pic>
        <p:nvPicPr>
          <p:cNvPr id="35" name="Picture 34" descr="A logo with text on it&#10;&#10;Description automatically generated">
            <a:extLst>
              <a:ext uri="{FF2B5EF4-FFF2-40B4-BE49-F238E27FC236}">
                <a16:creationId xmlns:a16="http://schemas.microsoft.com/office/drawing/2014/main" id="{B9F1A788-B99F-AA75-E65C-5928A7D8C72D}"/>
              </a:ext>
            </a:extLst>
          </p:cNvPr>
          <p:cNvPicPr>
            <a:picLocks noChangeAspect="1"/>
          </p:cNvPicPr>
          <p:nvPr/>
        </p:nvPicPr>
        <p:blipFill>
          <a:blip r:embed="rId53">
            <a:extLst>
              <a:ext uri="{28A0092B-C50C-407E-A947-70E740481C1C}">
                <a14:useLocalDpi xmlns:a14="http://schemas.microsoft.com/office/drawing/2010/main"/>
              </a:ext>
            </a:extLst>
          </a:blip>
          <a:stretch>
            <a:fillRect/>
          </a:stretch>
        </p:blipFill>
        <p:spPr>
          <a:xfrm>
            <a:off x="10612214" y="791810"/>
            <a:ext cx="1473766" cy="854285"/>
          </a:xfrm>
          <a:prstGeom prst="rect">
            <a:avLst/>
          </a:prstGeom>
        </p:spPr>
      </p:pic>
      <p:grpSp>
        <p:nvGrpSpPr>
          <p:cNvPr id="36" name="Group 35">
            <a:extLst>
              <a:ext uri="{FF2B5EF4-FFF2-40B4-BE49-F238E27FC236}">
                <a16:creationId xmlns:a16="http://schemas.microsoft.com/office/drawing/2014/main" id="{E89296E0-B5F9-8A40-22CA-A31E27A1DB7B}"/>
              </a:ext>
            </a:extLst>
          </p:cNvPr>
          <p:cNvGrpSpPr/>
          <p:nvPr/>
        </p:nvGrpSpPr>
        <p:grpSpPr>
          <a:xfrm>
            <a:off x="7381331" y="2251610"/>
            <a:ext cx="1498982" cy="920189"/>
            <a:chOff x="12761993" y="2915992"/>
            <a:chExt cx="1828653" cy="1119489"/>
          </a:xfrm>
        </p:grpSpPr>
        <p:sp>
          <p:nvSpPr>
            <p:cNvPr id="30" name="Rectangle 29">
              <a:extLst>
                <a:ext uri="{FF2B5EF4-FFF2-40B4-BE49-F238E27FC236}">
                  <a16:creationId xmlns:a16="http://schemas.microsoft.com/office/drawing/2014/main" id="{E95924D7-3AAB-534E-B265-4F614F765A21}"/>
                </a:ext>
              </a:extLst>
            </p:cNvPr>
            <p:cNvSpPr/>
            <p:nvPr/>
          </p:nvSpPr>
          <p:spPr>
            <a:xfrm>
              <a:off x="12782207" y="2915992"/>
              <a:ext cx="1766820" cy="11194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A logo with a tower and a blue and green background&#10;&#10;Description automatically generated with medium confidence">
              <a:extLst>
                <a:ext uri="{FF2B5EF4-FFF2-40B4-BE49-F238E27FC236}">
                  <a16:creationId xmlns:a16="http://schemas.microsoft.com/office/drawing/2014/main" id="{1941EB78-F766-7CF9-3410-3D1C8AA441CA}"/>
                </a:ext>
              </a:extLst>
            </p:cNvPr>
            <p:cNvPicPr>
              <a:picLocks noChangeAspect="1"/>
            </p:cNvPicPr>
            <p:nvPr/>
          </p:nvPicPr>
          <p:blipFill rotWithShape="1">
            <a:blip r:embed="rId54">
              <a:extLst>
                <a:ext uri="{28A0092B-C50C-407E-A947-70E740481C1C}">
                  <a14:useLocalDpi xmlns:a14="http://schemas.microsoft.com/office/drawing/2010/main" val="0"/>
                </a:ext>
              </a:extLst>
            </a:blip>
            <a:srcRect l="18878" t="23510" r="20419" b="24110"/>
            <a:stretch/>
          </p:blipFill>
          <p:spPr>
            <a:xfrm>
              <a:off x="12761993" y="2962980"/>
              <a:ext cx="1828653" cy="1072501"/>
            </a:xfrm>
            <a:prstGeom prst="rect">
              <a:avLst/>
            </a:prstGeom>
          </p:spPr>
        </p:pic>
      </p:grpSp>
      <p:pic>
        <p:nvPicPr>
          <p:cNvPr id="40" name="Picture 39" descr="A logo with a red swoosh and white text&#10;&#10;Description automatically generated">
            <a:extLst>
              <a:ext uri="{FF2B5EF4-FFF2-40B4-BE49-F238E27FC236}">
                <a16:creationId xmlns:a16="http://schemas.microsoft.com/office/drawing/2014/main" id="{B583400E-F6B9-59CB-C220-3B7722A99E8D}"/>
              </a:ext>
            </a:extLst>
          </p:cNvPr>
          <p:cNvPicPr>
            <a:picLocks noChangeAspect="1"/>
          </p:cNvPicPr>
          <p:nvPr/>
        </p:nvPicPr>
        <p:blipFill>
          <a:blip r:embed="rId55">
            <a:extLst>
              <a:ext uri="{28A0092B-C50C-407E-A947-70E740481C1C}">
                <a14:useLocalDpi xmlns:a14="http://schemas.microsoft.com/office/drawing/2010/main" val="0"/>
              </a:ext>
            </a:extLst>
          </a:blip>
          <a:stretch>
            <a:fillRect/>
          </a:stretch>
        </p:blipFill>
        <p:spPr>
          <a:xfrm>
            <a:off x="175687" y="5942548"/>
            <a:ext cx="1055954" cy="883052"/>
          </a:xfrm>
          <a:prstGeom prst="rect">
            <a:avLst/>
          </a:prstGeom>
        </p:spPr>
      </p:pic>
      <p:pic>
        <p:nvPicPr>
          <p:cNvPr id="43" name="Picture 42" descr="A blue and white logo&#10;&#10;Description automatically generated">
            <a:extLst>
              <a:ext uri="{FF2B5EF4-FFF2-40B4-BE49-F238E27FC236}">
                <a16:creationId xmlns:a16="http://schemas.microsoft.com/office/drawing/2014/main" id="{ADE9CEB7-91D7-CEDB-6139-FE4B3A594FD0}"/>
              </a:ext>
            </a:extLst>
          </p:cNvPr>
          <p:cNvPicPr>
            <a:picLocks noChangeAspect="1"/>
          </p:cNvPicPr>
          <p:nvPr/>
        </p:nvPicPr>
        <p:blipFill>
          <a:blip r:embed="rId56">
            <a:extLst>
              <a:ext uri="{28A0092B-C50C-407E-A947-70E740481C1C}">
                <a14:useLocalDpi xmlns:a14="http://schemas.microsoft.com/office/drawing/2010/main" val="0"/>
              </a:ext>
            </a:extLst>
          </a:blip>
          <a:stretch>
            <a:fillRect/>
          </a:stretch>
        </p:blipFill>
        <p:spPr>
          <a:xfrm>
            <a:off x="11186206" y="5965009"/>
            <a:ext cx="830107" cy="830107"/>
          </a:xfrm>
          <a:prstGeom prst="rect">
            <a:avLst/>
          </a:prstGeom>
        </p:spPr>
      </p:pic>
    </p:spTree>
    <p:extLst>
      <p:ext uri="{BB962C8B-B14F-4D97-AF65-F5344CB8AC3E}">
        <p14:creationId xmlns:p14="http://schemas.microsoft.com/office/powerpoint/2010/main" val="7743856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3"/>
          <p:cNvSpPr txBox="1"/>
          <p:nvPr/>
        </p:nvSpPr>
        <p:spPr>
          <a:xfrm>
            <a:off x="766474" y="786638"/>
            <a:ext cx="10659050" cy="763600"/>
          </a:xfrm>
          <a:prstGeom prst="rect">
            <a:avLst/>
          </a:prstGeom>
          <a:noFill/>
          <a:ln>
            <a:noFill/>
          </a:ln>
        </p:spPr>
        <p:txBody>
          <a:bodyPr spcFirstLastPara="1" wrap="square" lIns="121900" tIns="121900" rIns="121900" bIns="1219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s-ES" sz="50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Líderes del Grupo de Trabajo PANGEA</a:t>
            </a:r>
            <a:endParaRPr kumimoji="0" lang="en-US"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240" name="Google Shape;240;p3"/>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241" name="Google Shape;241;p3"/>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242" name="Google Shape;242;p3"/>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NASA Terrestrial Ecology Field Campaign Scoping Study</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grpSp>
        <p:nvGrpSpPr>
          <p:cNvPr id="28" name="Group 27">
            <a:extLst>
              <a:ext uri="{FF2B5EF4-FFF2-40B4-BE49-F238E27FC236}">
                <a16:creationId xmlns:a16="http://schemas.microsoft.com/office/drawing/2014/main" id="{F4EEA322-FA2B-F4FF-11AF-E9CD949785E9}"/>
              </a:ext>
            </a:extLst>
          </p:cNvPr>
          <p:cNvGrpSpPr/>
          <p:nvPr/>
        </p:nvGrpSpPr>
        <p:grpSpPr>
          <a:xfrm>
            <a:off x="25968" y="1967231"/>
            <a:ext cx="12069278" cy="3633919"/>
            <a:chOff x="89468" y="1967231"/>
            <a:chExt cx="12069278" cy="3633919"/>
          </a:xfrm>
        </p:grpSpPr>
        <p:pic>
          <p:nvPicPr>
            <p:cNvPr id="7" name="Picture 6">
              <a:extLst>
                <a:ext uri="{FF2B5EF4-FFF2-40B4-BE49-F238E27FC236}">
                  <a16:creationId xmlns:a16="http://schemas.microsoft.com/office/drawing/2014/main" id="{133A778A-E0CB-C1AA-B6C9-B9C782CFCC7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193670" y="4012000"/>
              <a:ext cx="3382748" cy="1589150"/>
            </a:xfrm>
            <a:prstGeom prst="rect">
              <a:avLst/>
            </a:prstGeom>
          </p:spPr>
        </p:pic>
        <p:grpSp>
          <p:nvGrpSpPr>
            <p:cNvPr id="12" name="Group 11">
              <a:extLst>
                <a:ext uri="{FF2B5EF4-FFF2-40B4-BE49-F238E27FC236}">
                  <a16:creationId xmlns:a16="http://schemas.microsoft.com/office/drawing/2014/main" id="{FFA1AF94-E4B1-0BDE-55EE-F6DFADC567B2}"/>
                </a:ext>
              </a:extLst>
            </p:cNvPr>
            <p:cNvGrpSpPr/>
            <p:nvPr/>
          </p:nvGrpSpPr>
          <p:grpSpPr>
            <a:xfrm>
              <a:off x="7871346" y="4012000"/>
              <a:ext cx="4287400" cy="1589150"/>
              <a:chOff x="7035800" y="4028661"/>
              <a:chExt cx="4774551" cy="1703316"/>
            </a:xfrm>
          </p:grpSpPr>
          <p:pic>
            <p:nvPicPr>
              <p:cNvPr id="9" name="Picture 8">
                <a:extLst>
                  <a:ext uri="{FF2B5EF4-FFF2-40B4-BE49-F238E27FC236}">
                    <a16:creationId xmlns:a16="http://schemas.microsoft.com/office/drawing/2014/main" id="{E0F50F90-96C6-9DF3-AD9F-7C591341C4A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035800" y="4028661"/>
                <a:ext cx="3625768" cy="1703316"/>
              </a:xfrm>
              <a:prstGeom prst="rect">
                <a:avLst/>
              </a:prstGeom>
            </p:spPr>
          </p:pic>
          <p:pic>
            <p:nvPicPr>
              <p:cNvPr id="1026" name="Picture 2">
                <a:extLst>
                  <a:ext uri="{FF2B5EF4-FFF2-40B4-BE49-F238E27FC236}">
                    <a16:creationId xmlns:a16="http://schemas.microsoft.com/office/drawing/2014/main" id="{4B8D1BA3-6E8C-2E9E-619A-2699B0A48F83}"/>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10626843" y="4075012"/>
                <a:ext cx="1183508" cy="1449641"/>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Picture 2">
              <a:extLst>
                <a:ext uri="{FF2B5EF4-FFF2-40B4-BE49-F238E27FC236}">
                  <a16:creationId xmlns:a16="http://schemas.microsoft.com/office/drawing/2014/main" id="{8D786FDA-B2DD-2789-85EA-A7012A9ACAD6}"/>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9468" y="1996769"/>
              <a:ext cx="3402942" cy="1489379"/>
            </a:xfrm>
            <a:prstGeom prst="rect">
              <a:avLst/>
            </a:prstGeom>
          </p:spPr>
        </p:pic>
        <p:pic>
          <p:nvPicPr>
            <p:cNvPr id="11" name="Picture 10">
              <a:extLst>
                <a:ext uri="{FF2B5EF4-FFF2-40B4-BE49-F238E27FC236}">
                  <a16:creationId xmlns:a16="http://schemas.microsoft.com/office/drawing/2014/main" id="{42A61617-0D18-45EC-B491-E2EA397EAEBD}"/>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5590514" y="1980887"/>
              <a:ext cx="1132048" cy="1577638"/>
            </a:xfrm>
            <a:prstGeom prst="rect">
              <a:avLst/>
            </a:prstGeom>
          </p:spPr>
        </p:pic>
        <p:pic>
          <p:nvPicPr>
            <p:cNvPr id="14" name="Picture 13">
              <a:extLst>
                <a:ext uri="{FF2B5EF4-FFF2-40B4-BE49-F238E27FC236}">
                  <a16:creationId xmlns:a16="http://schemas.microsoft.com/office/drawing/2014/main" id="{BA8B02DE-1503-A48F-320B-82004F51A212}"/>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5673308" y="4012000"/>
              <a:ext cx="1132049" cy="1589150"/>
            </a:xfrm>
            <a:prstGeom prst="rect">
              <a:avLst/>
            </a:prstGeom>
          </p:spPr>
        </p:pic>
        <p:grpSp>
          <p:nvGrpSpPr>
            <p:cNvPr id="16" name="Group 15">
              <a:extLst>
                <a:ext uri="{FF2B5EF4-FFF2-40B4-BE49-F238E27FC236}">
                  <a16:creationId xmlns:a16="http://schemas.microsoft.com/office/drawing/2014/main" id="{363AC949-3814-2C12-D641-497C9A8A3454}"/>
                </a:ext>
              </a:extLst>
            </p:cNvPr>
            <p:cNvGrpSpPr/>
            <p:nvPr/>
          </p:nvGrpSpPr>
          <p:grpSpPr>
            <a:xfrm>
              <a:off x="6679023" y="1967231"/>
              <a:ext cx="5470563" cy="1589150"/>
              <a:chOff x="6679023" y="1967231"/>
              <a:chExt cx="5470563" cy="1589150"/>
            </a:xfrm>
          </p:grpSpPr>
          <p:pic>
            <p:nvPicPr>
              <p:cNvPr id="5" name="Picture 4">
                <a:extLst>
                  <a:ext uri="{FF2B5EF4-FFF2-40B4-BE49-F238E27FC236}">
                    <a16:creationId xmlns:a16="http://schemas.microsoft.com/office/drawing/2014/main" id="{CBED47A5-AAA8-273C-F132-FE6F53F83D2A}"/>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6679023" y="1967231"/>
                <a:ext cx="4467399" cy="1589150"/>
              </a:xfrm>
              <a:prstGeom prst="rect">
                <a:avLst/>
              </a:prstGeom>
            </p:spPr>
          </p:pic>
          <p:pic>
            <p:nvPicPr>
              <p:cNvPr id="1028" name="Picture 4" descr="Google Shape;183;p16">
                <a:extLst>
                  <a:ext uri="{FF2B5EF4-FFF2-40B4-BE49-F238E27FC236}">
                    <a16:creationId xmlns:a16="http://schemas.microsoft.com/office/drawing/2014/main" id="{EECE1338-E1DC-BB28-9494-7862311E38B2}"/>
                  </a:ext>
                </a:extLst>
              </p:cNvPr>
              <p:cNvPicPr>
                <a:picLocks noChangeAspect="1" noChangeArrowheads="1"/>
              </p:cNvPicPr>
              <p:nvPr/>
            </p:nvPicPr>
            <p:blipFill rotWithShape="1">
              <a:blip r:embed="rId12">
                <a:extLst>
                  <a:ext uri="{28A0092B-C50C-407E-A947-70E740481C1C}">
                    <a14:useLocalDpi xmlns:a14="http://schemas.microsoft.com/office/drawing/2010/main"/>
                  </a:ext>
                </a:extLst>
              </a:blip>
              <a:srcRect/>
              <a:stretch/>
            </p:blipFill>
            <p:spPr bwMode="auto">
              <a:xfrm>
                <a:off x="11184992" y="2061230"/>
                <a:ext cx="952585" cy="984577"/>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145A3B89-22A5-213E-8136-B081EEA6F2A0}"/>
                  </a:ext>
                </a:extLst>
              </p:cNvPr>
              <p:cNvSpPr txBox="1"/>
              <p:nvPr/>
            </p:nvSpPr>
            <p:spPr>
              <a:xfrm>
                <a:off x="11197002" y="3073928"/>
                <a:ext cx="952584" cy="31547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0" lang="en-US" sz="600" b="0" i="0" u="none" strike="noStrike" kern="1200" cap="none" spc="0" normalizeH="0" baseline="0" noProof="0" dirty="0" err="1">
                    <a:ln>
                      <a:noFill/>
                    </a:ln>
                    <a:solidFill>
                      <a:srgbClr val="FFFFFF"/>
                    </a:solidFill>
                    <a:effectLst/>
                    <a:uLnTx/>
                    <a:uFillTx/>
                    <a:latin typeface="Arial"/>
                    <a:ea typeface="+mn-ea"/>
                    <a:cs typeface="Arial"/>
                    <a:sym typeface="Arial"/>
                  </a:rPr>
                  <a:t>Félicien</a:t>
                </a:r>
                <a:r>
                  <a:rPr kumimoji="0" lang="en-US" sz="600" b="0" i="0" u="none" strike="noStrike" kern="1200" cap="none" spc="0" normalizeH="0" baseline="0" noProof="0" dirty="0">
                    <a:ln>
                      <a:noFill/>
                    </a:ln>
                    <a:solidFill>
                      <a:srgbClr val="FFFFFF"/>
                    </a:solidFill>
                    <a:effectLst/>
                    <a:uLnTx/>
                    <a:uFillTx/>
                    <a:latin typeface="Arial"/>
                    <a:ea typeface="+mn-ea"/>
                    <a:cs typeface="Arial"/>
                    <a:sym typeface="Arial"/>
                  </a:rPr>
                  <a:t> Meunier</a:t>
                </a:r>
              </a:p>
              <a:p>
                <a:pPr marL="0" marR="0" lvl="0" indent="0" algn="ctr" defTabSz="914400" rtl="0" eaLnBrk="1" fontAlgn="auto" latinLnBrk="0" hangingPunct="1">
                  <a:lnSpc>
                    <a:spcPct val="100000"/>
                  </a:lnSpc>
                  <a:spcBef>
                    <a:spcPts val="30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uLnTx/>
                    <a:uFillTx/>
                    <a:latin typeface="Arial"/>
                    <a:ea typeface="+mn-ea"/>
                    <a:cs typeface="Arial"/>
                    <a:sym typeface="Arial"/>
                  </a:rPr>
                  <a:t>University of Ghent</a:t>
                </a:r>
              </a:p>
            </p:txBody>
          </p:sp>
        </p:grpSp>
        <p:pic>
          <p:nvPicPr>
            <p:cNvPr id="17" name="Picture 16">
              <a:extLst>
                <a:ext uri="{FF2B5EF4-FFF2-40B4-BE49-F238E27FC236}">
                  <a16:creationId xmlns:a16="http://schemas.microsoft.com/office/drawing/2014/main" id="{9F94D26D-606E-FB8C-9A6D-BA5386C95A52}"/>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4528005" y="2016703"/>
              <a:ext cx="1132048" cy="1489379"/>
            </a:xfrm>
            <a:prstGeom prst="rect">
              <a:avLst/>
            </a:prstGeom>
          </p:spPr>
        </p:pic>
        <p:pic>
          <p:nvPicPr>
            <p:cNvPr id="1030" name="Picture 6" descr="Google Shape;172;p16">
              <a:extLst>
                <a:ext uri="{FF2B5EF4-FFF2-40B4-BE49-F238E27FC236}">
                  <a16:creationId xmlns:a16="http://schemas.microsoft.com/office/drawing/2014/main" id="{2CA1B343-4D67-1A09-8AC0-729068062FDB}"/>
                </a:ext>
              </a:extLst>
            </p:cNvPr>
            <p:cNvPicPr>
              <a:picLocks noChangeAspect="1" noChangeArrowheads="1"/>
            </p:cNvPicPr>
            <p:nvPr/>
          </p:nvPicPr>
          <p:blipFill rotWithShape="1">
            <a:blip r:embed="rId14" cstate="screen">
              <a:extLst>
                <a:ext uri="{28A0092B-C50C-407E-A947-70E740481C1C}">
                  <a14:useLocalDpi xmlns:a14="http://schemas.microsoft.com/office/drawing/2010/main"/>
                </a:ext>
              </a:extLst>
            </a:blip>
            <a:srcRect/>
            <a:stretch/>
          </p:blipFill>
          <p:spPr bwMode="auto">
            <a:xfrm>
              <a:off x="3575118" y="2061229"/>
              <a:ext cx="821110" cy="984577"/>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A521EFC2-DA7E-A24D-FDA2-09E9EEE4FE60}"/>
                </a:ext>
              </a:extLst>
            </p:cNvPr>
            <p:cNvSpPr txBox="1"/>
            <p:nvPr/>
          </p:nvSpPr>
          <p:spPr>
            <a:xfrm>
              <a:off x="3507459" y="3073927"/>
              <a:ext cx="952584" cy="31547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0" lang="en-US" sz="600" b="0" i="0" u="none" strike="noStrike" kern="1200" cap="none" spc="0" normalizeH="0" baseline="0" noProof="0" dirty="0" err="1">
                  <a:ln>
                    <a:noFill/>
                  </a:ln>
                  <a:solidFill>
                    <a:srgbClr val="FFFFFF"/>
                  </a:solidFill>
                  <a:effectLst/>
                  <a:uLnTx/>
                  <a:uFillTx/>
                  <a:latin typeface="Arial"/>
                  <a:ea typeface="+mn-ea"/>
                  <a:cs typeface="Arial"/>
                  <a:sym typeface="Arial"/>
                </a:rPr>
                <a:t>Yanlei</a:t>
              </a:r>
              <a:r>
                <a:rPr kumimoji="0" lang="en-US" sz="600" b="0" i="0" u="none" strike="noStrike" kern="1200" cap="none" spc="0" normalizeH="0" baseline="0" noProof="0" dirty="0">
                  <a:ln>
                    <a:noFill/>
                  </a:ln>
                  <a:solidFill>
                    <a:srgbClr val="FFFFFF"/>
                  </a:solidFill>
                  <a:effectLst/>
                  <a:uLnTx/>
                  <a:uFillTx/>
                  <a:latin typeface="Arial"/>
                  <a:ea typeface="+mn-ea"/>
                  <a:cs typeface="Arial"/>
                  <a:sym typeface="Arial"/>
                </a:rPr>
                <a:t> Feng</a:t>
              </a:r>
            </a:p>
            <a:p>
              <a:pPr marL="0" marR="0" lvl="0" indent="0" algn="ctr" defTabSz="914400" rtl="0" eaLnBrk="1" fontAlgn="auto" latinLnBrk="0" hangingPunct="1">
                <a:lnSpc>
                  <a:spcPct val="100000"/>
                </a:lnSpc>
                <a:spcBef>
                  <a:spcPts val="30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uLnTx/>
                  <a:uFillTx/>
                  <a:latin typeface="Arial"/>
                  <a:ea typeface="+mn-ea"/>
                  <a:cs typeface="Arial"/>
                  <a:sym typeface="Arial"/>
                </a:rPr>
                <a:t>MIT</a:t>
              </a:r>
            </a:p>
          </p:txBody>
        </p:sp>
        <p:pic>
          <p:nvPicPr>
            <p:cNvPr id="20" name="Picture 19" descr="A person in a blue shirt and tan jacket&#10;&#10;Description automatically generated">
              <a:extLst>
                <a:ext uri="{FF2B5EF4-FFF2-40B4-BE49-F238E27FC236}">
                  <a16:creationId xmlns:a16="http://schemas.microsoft.com/office/drawing/2014/main" id="{19DFB78F-2D89-11A6-FAA7-111F3463DE82}"/>
                </a:ext>
              </a:extLst>
            </p:cNvPr>
            <p:cNvPicPr>
              <a:picLocks noChangeAspect="1"/>
            </p:cNvPicPr>
            <p:nvPr/>
          </p:nvPicPr>
          <p:blipFill rotWithShape="1">
            <a:blip r:embed="rId15">
              <a:extLst>
                <a:ext uri="{28A0092B-C50C-407E-A947-70E740481C1C}">
                  <a14:useLocalDpi xmlns:a14="http://schemas.microsoft.com/office/drawing/2010/main"/>
                </a:ext>
              </a:extLst>
            </a:blip>
            <a:srcRect/>
            <a:stretch/>
          </p:blipFill>
          <p:spPr>
            <a:xfrm>
              <a:off x="202484" y="4116814"/>
              <a:ext cx="990388" cy="987396"/>
            </a:xfrm>
            <a:prstGeom prst="rect">
              <a:avLst/>
            </a:prstGeom>
          </p:spPr>
        </p:pic>
        <p:sp>
          <p:nvSpPr>
            <p:cNvPr id="21" name="TextBox 20">
              <a:extLst>
                <a:ext uri="{FF2B5EF4-FFF2-40B4-BE49-F238E27FC236}">
                  <a16:creationId xmlns:a16="http://schemas.microsoft.com/office/drawing/2014/main" id="{24083344-7128-E90F-AEF9-9566CD145758}"/>
                </a:ext>
              </a:extLst>
            </p:cNvPr>
            <p:cNvSpPr txBox="1"/>
            <p:nvPr/>
          </p:nvSpPr>
          <p:spPr>
            <a:xfrm>
              <a:off x="221386" y="5150251"/>
              <a:ext cx="952584" cy="31547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uLnTx/>
                  <a:uFillTx/>
                  <a:latin typeface="Arial"/>
                  <a:ea typeface="+mn-ea"/>
                  <a:cs typeface="Arial"/>
                  <a:sym typeface="Arial"/>
                </a:rPr>
                <a:t>Patrick </a:t>
              </a:r>
              <a:r>
                <a:rPr kumimoji="0" lang="en-US" sz="600" b="0" i="0" u="none" strike="noStrike" kern="1200" cap="none" spc="0" normalizeH="0" baseline="0" noProof="0" dirty="0" err="1">
                  <a:ln>
                    <a:noFill/>
                  </a:ln>
                  <a:solidFill>
                    <a:srgbClr val="FFFFFF"/>
                  </a:solidFill>
                  <a:effectLst/>
                  <a:uLnTx/>
                  <a:uFillTx/>
                  <a:latin typeface="Arial"/>
                  <a:ea typeface="+mn-ea"/>
                  <a:cs typeface="Arial"/>
                  <a:sym typeface="Arial"/>
                </a:rPr>
                <a:t>Namulisa</a:t>
              </a:r>
              <a:endParaRPr kumimoji="0" lang="en-US" sz="600" b="0" i="0" u="none" strike="noStrike" kern="1200" cap="none" spc="0" normalizeH="0" baseline="0" noProof="0" dirty="0">
                <a:ln>
                  <a:noFill/>
                </a:ln>
                <a:solidFill>
                  <a:srgbClr val="FFFFFF"/>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uLnTx/>
                  <a:uFillTx/>
                  <a:latin typeface="Arial"/>
                  <a:ea typeface="+mn-ea"/>
                  <a:cs typeface="Arial"/>
                  <a:sym typeface="Arial"/>
                </a:rPr>
                <a:t>Columbia</a:t>
              </a:r>
            </a:p>
          </p:txBody>
        </p:sp>
        <p:pic>
          <p:nvPicPr>
            <p:cNvPr id="23" name="Picture 22">
              <a:extLst>
                <a:ext uri="{FF2B5EF4-FFF2-40B4-BE49-F238E27FC236}">
                  <a16:creationId xmlns:a16="http://schemas.microsoft.com/office/drawing/2014/main" id="{F52BB873-C706-FA36-67E6-A2334041A6F2}"/>
                </a:ext>
              </a:extLst>
            </p:cNvPr>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a:off x="4656453" y="4100609"/>
              <a:ext cx="934062" cy="1003601"/>
            </a:xfrm>
            <a:prstGeom prst="rect">
              <a:avLst/>
            </a:prstGeom>
          </p:spPr>
        </p:pic>
        <p:sp>
          <p:nvSpPr>
            <p:cNvPr id="24" name="TextBox 23">
              <a:extLst>
                <a:ext uri="{FF2B5EF4-FFF2-40B4-BE49-F238E27FC236}">
                  <a16:creationId xmlns:a16="http://schemas.microsoft.com/office/drawing/2014/main" id="{AA729EE3-FA9D-FFBC-7AC5-692375533D04}"/>
                </a:ext>
              </a:extLst>
            </p:cNvPr>
            <p:cNvSpPr txBox="1"/>
            <p:nvPr/>
          </p:nvSpPr>
          <p:spPr>
            <a:xfrm>
              <a:off x="4656453" y="5147509"/>
              <a:ext cx="952584" cy="31547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uLnTx/>
                  <a:uFillTx/>
                  <a:latin typeface="Arial"/>
                  <a:ea typeface="+mn-ea"/>
                  <a:cs typeface="Arial"/>
                  <a:sym typeface="Arial"/>
                </a:rPr>
                <a:t>Le Bien </a:t>
              </a:r>
              <a:r>
                <a:rPr kumimoji="0" lang="en-US" sz="600" b="0" i="0" u="none" strike="noStrike" kern="1200" cap="none" spc="0" normalizeH="0" baseline="0" noProof="0" dirty="0" err="1">
                  <a:ln>
                    <a:noFill/>
                  </a:ln>
                  <a:solidFill>
                    <a:srgbClr val="FFFFFF"/>
                  </a:solidFill>
                  <a:effectLst/>
                  <a:uLnTx/>
                  <a:uFillTx/>
                  <a:latin typeface="Arial"/>
                  <a:ea typeface="+mn-ea"/>
                  <a:cs typeface="Arial"/>
                  <a:sym typeface="Arial"/>
                </a:rPr>
                <a:t>Sagang</a:t>
              </a:r>
              <a:endParaRPr kumimoji="0" lang="en-US" sz="600" b="0" i="0" u="none" strike="noStrike" kern="1200" cap="none" spc="0" normalizeH="0" baseline="0" noProof="0" dirty="0">
                <a:ln>
                  <a:noFill/>
                </a:ln>
                <a:solidFill>
                  <a:srgbClr val="FFFFFF"/>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uLnTx/>
                  <a:uFillTx/>
                  <a:latin typeface="Arial"/>
                  <a:ea typeface="+mn-ea"/>
                  <a:cs typeface="Arial"/>
                  <a:sym typeface="Arial"/>
                </a:rPr>
                <a:t>UCLA</a:t>
              </a:r>
            </a:p>
          </p:txBody>
        </p:sp>
        <p:pic>
          <p:nvPicPr>
            <p:cNvPr id="25" name="Google Shape;250;p3">
              <a:extLst>
                <a:ext uri="{FF2B5EF4-FFF2-40B4-BE49-F238E27FC236}">
                  <a16:creationId xmlns:a16="http://schemas.microsoft.com/office/drawing/2014/main" id="{5B59130C-D3DD-E9E3-35FE-66DA62396810}"/>
                </a:ext>
              </a:extLst>
            </p:cNvPr>
            <p:cNvPicPr preferRelativeResize="0"/>
            <p:nvPr/>
          </p:nvPicPr>
          <p:blipFill rotWithShape="1">
            <a:blip r:embed="rId17">
              <a:alphaModFix/>
              <a:extLst>
                <a:ext uri="{28A0092B-C50C-407E-A947-70E740481C1C}">
                  <a14:useLocalDpi xmlns:a14="http://schemas.microsoft.com/office/drawing/2010/main"/>
                </a:ext>
              </a:extLst>
            </a:blip>
            <a:srcRect/>
            <a:stretch/>
          </p:blipFill>
          <p:spPr>
            <a:xfrm>
              <a:off x="6759163" y="4055244"/>
              <a:ext cx="1091456" cy="1143436"/>
            </a:xfrm>
            <a:prstGeom prst="rect">
              <a:avLst/>
            </a:prstGeom>
            <a:noFill/>
            <a:ln>
              <a:noFill/>
            </a:ln>
          </p:spPr>
        </p:pic>
        <p:sp>
          <p:nvSpPr>
            <p:cNvPr id="27" name="TextBox 26">
              <a:extLst>
                <a:ext uri="{FF2B5EF4-FFF2-40B4-BE49-F238E27FC236}">
                  <a16:creationId xmlns:a16="http://schemas.microsoft.com/office/drawing/2014/main" id="{BC32EDF0-D9AE-3B63-EAAD-AA9BD7896035}"/>
                </a:ext>
              </a:extLst>
            </p:cNvPr>
            <p:cNvSpPr txBox="1"/>
            <p:nvPr/>
          </p:nvSpPr>
          <p:spPr>
            <a:xfrm>
              <a:off x="6888150" y="5143872"/>
              <a:ext cx="952584" cy="31547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uLnTx/>
                  <a:uFillTx/>
                  <a:latin typeface="Arial"/>
                  <a:ea typeface="+mn-ea"/>
                  <a:cs typeface="Arial"/>
                  <a:sym typeface="Arial"/>
                </a:rPr>
                <a:t>Hannah Stouter</a:t>
              </a:r>
            </a:p>
            <a:p>
              <a:pPr marL="0" marR="0" lvl="0" indent="0" algn="ctr" defTabSz="914400" rtl="0" eaLnBrk="1" fontAlgn="auto" latinLnBrk="0" hangingPunct="1">
                <a:lnSpc>
                  <a:spcPct val="100000"/>
                </a:lnSpc>
                <a:spcBef>
                  <a:spcPts val="30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uLnTx/>
                  <a:uFillTx/>
                  <a:latin typeface="Arial"/>
                  <a:ea typeface="+mn-ea"/>
                  <a:cs typeface="Arial"/>
                  <a:sym typeface="Arial"/>
                </a:rPr>
                <a:t>UCLA</a:t>
              </a:r>
            </a:p>
          </p:txBody>
        </p:sp>
      </p:grpSp>
      <p:pic>
        <p:nvPicPr>
          <p:cNvPr id="2" name="Picture 1" descr="A logo with a red swoosh and white text&#10;&#10;Description automatically generated">
            <a:extLst>
              <a:ext uri="{FF2B5EF4-FFF2-40B4-BE49-F238E27FC236}">
                <a16:creationId xmlns:a16="http://schemas.microsoft.com/office/drawing/2014/main" id="{1052658E-71DE-D327-447C-920C3A12777D}"/>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75687" y="5942548"/>
            <a:ext cx="1055954" cy="883052"/>
          </a:xfrm>
          <a:prstGeom prst="rect">
            <a:avLst/>
          </a:prstGeom>
        </p:spPr>
      </p:pic>
      <p:pic>
        <p:nvPicPr>
          <p:cNvPr id="4" name="Picture 3" descr="A blue and white logo&#10;&#10;Description automatically generated">
            <a:extLst>
              <a:ext uri="{FF2B5EF4-FFF2-40B4-BE49-F238E27FC236}">
                <a16:creationId xmlns:a16="http://schemas.microsoft.com/office/drawing/2014/main" id="{024DDA07-F101-B5B2-DEE9-E9EEDE4B6C9C}"/>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1186206" y="5965009"/>
            <a:ext cx="830107" cy="830107"/>
          </a:xfrm>
          <a:prstGeom prst="rect">
            <a:avLst/>
          </a:prstGeom>
        </p:spPr>
      </p:pic>
    </p:spTree>
    <p:extLst>
      <p:ext uri="{BB962C8B-B14F-4D97-AF65-F5344CB8AC3E}">
        <p14:creationId xmlns:p14="http://schemas.microsoft.com/office/powerpoint/2010/main" val="2609904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80"/>
        <p:cNvGrpSpPr/>
        <p:nvPr/>
      </p:nvGrpSpPr>
      <p:grpSpPr>
        <a:xfrm>
          <a:off x="0" y="0"/>
          <a:ext cx="0" cy="0"/>
          <a:chOff x="0" y="0"/>
          <a:chExt cx="0" cy="0"/>
        </a:xfrm>
      </p:grpSpPr>
      <p:pic>
        <p:nvPicPr>
          <p:cNvPr id="781" name="Google Shape;781;p39"/>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782" name="Google Shape;782;p39"/>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783" name="Google Shape;783;p39"/>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NASA Terrestrial Ecology Field Campaign Scoping Study</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786" name="Google Shape;786;p39"/>
          <p:cNvSpPr txBox="1">
            <a:spLocks noGrp="1"/>
          </p:cNvSpPr>
          <p:nvPr>
            <p:ph type="title"/>
          </p:nvPr>
        </p:nvSpPr>
        <p:spPr>
          <a:xfrm>
            <a:off x="533921" y="747768"/>
            <a:ext cx="11360800" cy="763600"/>
          </a:xfrm>
          <a:prstGeom prst="rect">
            <a:avLst/>
          </a:prstGeom>
          <a:noFill/>
          <a:ln>
            <a:noFill/>
          </a:ln>
        </p:spPr>
        <p:txBody>
          <a:bodyPr spcFirstLastPara="1" wrap="square" lIns="121900" tIns="121900" rIns="121900" bIns="121900" anchor="t" anchorCtr="0">
            <a:noAutofit/>
          </a:bodyPr>
          <a:lstStyle/>
          <a:p>
            <a:pPr marL="0" lvl="0" indent="0" algn="ctr" rtl="0">
              <a:lnSpc>
                <a:spcPct val="100000"/>
              </a:lnSpc>
              <a:spcBef>
                <a:spcPts val="0"/>
              </a:spcBef>
              <a:spcAft>
                <a:spcPts val="0"/>
              </a:spcAft>
              <a:buSzPts val="990"/>
              <a:buNone/>
            </a:pPr>
            <a:r>
              <a:rPr lang="en-US" sz="4400" dirty="0" err="1">
                <a:solidFill>
                  <a:schemeClr val="lt1"/>
                </a:solidFill>
                <a:latin typeface="Yu Gothic UI Light" panose="020B0300000000000000" pitchFamily="34" charset="-128"/>
                <a:ea typeface="Yu Gothic UI Light" panose="020B0300000000000000" pitchFamily="34" charset="-128"/>
                <a:sym typeface="Arial"/>
              </a:rPr>
              <a:t>Grupos</a:t>
            </a:r>
            <a:r>
              <a:rPr lang="en-US" sz="4400" dirty="0">
                <a:solidFill>
                  <a:schemeClr val="lt1"/>
                </a:solidFill>
                <a:latin typeface="Yu Gothic UI Light" panose="020B0300000000000000" pitchFamily="34" charset="-128"/>
                <a:ea typeface="Yu Gothic UI Light" panose="020B0300000000000000" pitchFamily="34" charset="-128"/>
                <a:sym typeface="Arial"/>
              </a:rPr>
              <a:t> de </a:t>
            </a:r>
            <a:r>
              <a:rPr lang="en-US" sz="4400" dirty="0" err="1">
                <a:solidFill>
                  <a:schemeClr val="lt1"/>
                </a:solidFill>
                <a:latin typeface="Yu Gothic UI Light" panose="020B0300000000000000" pitchFamily="34" charset="-128"/>
                <a:ea typeface="Yu Gothic UI Light" panose="020B0300000000000000" pitchFamily="34" charset="-128"/>
                <a:sym typeface="Arial"/>
              </a:rPr>
              <a:t>trabajo</a:t>
            </a:r>
            <a:endParaRPr sz="4400" dirty="0">
              <a:solidFill>
                <a:schemeClr val="lt1"/>
              </a:solidFill>
              <a:latin typeface="Yu Gothic UI Light" panose="020B0300000000000000" pitchFamily="34" charset="-128"/>
              <a:ea typeface="Yu Gothic UI Light" panose="020B0300000000000000" pitchFamily="34" charset="-128"/>
              <a:sym typeface="Arial"/>
            </a:endParaRPr>
          </a:p>
        </p:txBody>
      </p:sp>
      <p:sp>
        <p:nvSpPr>
          <p:cNvPr id="787" name="Google Shape;787;p39"/>
          <p:cNvSpPr txBox="1">
            <a:spLocks noGrp="1"/>
          </p:cNvSpPr>
          <p:nvPr>
            <p:ph type="body" idx="1"/>
          </p:nvPr>
        </p:nvSpPr>
        <p:spPr>
          <a:xfrm>
            <a:off x="1590861" y="1128815"/>
            <a:ext cx="9010275" cy="5382400"/>
          </a:xfrm>
          <a:prstGeom prst="rect">
            <a:avLst/>
          </a:prstGeom>
          <a:noFill/>
          <a:ln>
            <a:noFill/>
          </a:ln>
        </p:spPr>
        <p:txBody>
          <a:bodyPr spcFirstLastPara="1" wrap="square" lIns="121900" tIns="121900" rIns="121900" bIns="121900" anchor="ctr" anchorCtr="0">
            <a:noAutofit/>
          </a:bodyPr>
          <a:lstStyle/>
          <a:p>
            <a:pPr marL="1219170" lvl="1" indent="-474119" algn="l" rtl="0">
              <a:lnSpc>
                <a:spcPct val="115000"/>
              </a:lnSpc>
              <a:spcBef>
                <a:spcPts val="0"/>
              </a:spcBef>
              <a:spcAft>
                <a:spcPts val="0"/>
              </a:spcAft>
              <a:buClr>
                <a:schemeClr val="lt1"/>
              </a:buClr>
              <a:buSzPts val="2000"/>
              <a:buFont typeface="Avenir"/>
              <a:buChar char="●"/>
            </a:pPr>
            <a:r>
              <a:rPr lang="en-US" sz="2800" dirty="0">
                <a:solidFill>
                  <a:srgbClr val="75F2FF"/>
                </a:solidFill>
                <a:latin typeface="Yu Gothic UI Light" panose="020B0300000000000000" pitchFamily="34" charset="-128"/>
                <a:ea typeface="Yu Gothic UI Light" panose="020B0300000000000000" pitchFamily="34" charset="-128"/>
                <a:sym typeface="Arial"/>
              </a:rPr>
              <a:t>Biogeochemical cycles &amp; carbon dynamics</a:t>
            </a:r>
            <a:endParaRPr dirty="0">
              <a:latin typeface="Yu Gothic UI Light" panose="020B0300000000000000" pitchFamily="34" charset="-128"/>
              <a:ea typeface="Yu Gothic UI Light" panose="020B0300000000000000" pitchFamily="34" charset="-128"/>
            </a:endParaRPr>
          </a:p>
          <a:p>
            <a:pPr marL="1219170" lvl="1" indent="-474119" algn="l" rtl="0">
              <a:lnSpc>
                <a:spcPct val="115000"/>
              </a:lnSpc>
              <a:spcBef>
                <a:spcPts val="0"/>
              </a:spcBef>
              <a:spcAft>
                <a:spcPts val="0"/>
              </a:spcAft>
              <a:buClr>
                <a:schemeClr val="lt1"/>
              </a:buClr>
              <a:buSzPts val="2000"/>
              <a:buFont typeface="Avenir"/>
              <a:buChar char="●"/>
            </a:pPr>
            <a:r>
              <a:rPr lang="en-US" sz="2800" dirty="0">
                <a:solidFill>
                  <a:srgbClr val="75F2FF"/>
                </a:solidFill>
                <a:latin typeface="Yu Gothic UI Light" panose="020B0300000000000000" pitchFamily="34" charset="-128"/>
                <a:ea typeface="Yu Gothic UI Light" panose="020B0300000000000000" pitchFamily="34" charset="-128"/>
                <a:sym typeface="Arial"/>
              </a:rPr>
              <a:t>Ecosystem structure, function, &amp; biodiversity </a:t>
            </a:r>
            <a:endParaRPr dirty="0">
              <a:latin typeface="Yu Gothic UI Light" panose="020B0300000000000000" pitchFamily="34" charset="-128"/>
              <a:ea typeface="Yu Gothic UI Light" panose="020B0300000000000000" pitchFamily="34" charset="-128"/>
            </a:endParaRPr>
          </a:p>
          <a:p>
            <a:pPr marL="1219170" lvl="1" indent="-474119" algn="l" rtl="0">
              <a:lnSpc>
                <a:spcPct val="115000"/>
              </a:lnSpc>
              <a:spcBef>
                <a:spcPts val="0"/>
              </a:spcBef>
              <a:spcAft>
                <a:spcPts val="0"/>
              </a:spcAft>
              <a:buClr>
                <a:schemeClr val="lt1"/>
              </a:buClr>
              <a:buSzPts val="2000"/>
              <a:buFont typeface="Avenir"/>
              <a:buChar char="●"/>
            </a:pPr>
            <a:r>
              <a:rPr lang="en-US" sz="2800" dirty="0">
                <a:solidFill>
                  <a:srgbClr val="75F2FF"/>
                </a:solidFill>
                <a:latin typeface="Yu Gothic UI Light" panose="020B0300000000000000" pitchFamily="34" charset="-128"/>
                <a:ea typeface="Yu Gothic UI Light" panose="020B0300000000000000" pitchFamily="34" charset="-128"/>
                <a:sym typeface="Arial"/>
              </a:rPr>
              <a:t>Climate feedbacks &amp; interactions</a:t>
            </a:r>
            <a:endParaRPr dirty="0">
              <a:latin typeface="Yu Gothic UI Light" panose="020B0300000000000000" pitchFamily="34" charset="-128"/>
              <a:ea typeface="Yu Gothic UI Light" panose="020B0300000000000000" pitchFamily="34" charset="-128"/>
            </a:endParaRPr>
          </a:p>
          <a:p>
            <a:pPr marL="1219170" lvl="1" indent="-474119" algn="l" rtl="0">
              <a:lnSpc>
                <a:spcPct val="115000"/>
              </a:lnSpc>
              <a:spcBef>
                <a:spcPts val="0"/>
              </a:spcBef>
              <a:spcAft>
                <a:spcPts val="0"/>
              </a:spcAft>
              <a:buClr>
                <a:schemeClr val="lt1"/>
              </a:buClr>
              <a:buSzPts val="2000"/>
              <a:buFont typeface="Avenir"/>
              <a:buChar char="●"/>
            </a:pPr>
            <a:r>
              <a:rPr lang="en-US" sz="2800" dirty="0">
                <a:solidFill>
                  <a:srgbClr val="75F2FF"/>
                </a:solidFill>
                <a:latin typeface="Yu Gothic UI Light" panose="020B0300000000000000" pitchFamily="34" charset="-128"/>
                <a:ea typeface="Yu Gothic UI Light" panose="020B0300000000000000" pitchFamily="34" charset="-128"/>
                <a:sym typeface="Arial"/>
              </a:rPr>
              <a:t>Socio-ecological systems </a:t>
            </a:r>
            <a:endParaRPr dirty="0">
              <a:latin typeface="Yu Gothic UI Light" panose="020B0300000000000000" pitchFamily="34" charset="-128"/>
              <a:ea typeface="Yu Gothic UI Light" panose="020B0300000000000000" pitchFamily="34" charset="-128"/>
            </a:endParaRPr>
          </a:p>
          <a:p>
            <a:pPr marL="1219170" lvl="1" indent="-474119" algn="l" rtl="0">
              <a:lnSpc>
                <a:spcPct val="115000"/>
              </a:lnSpc>
              <a:spcBef>
                <a:spcPts val="0"/>
              </a:spcBef>
              <a:spcAft>
                <a:spcPts val="0"/>
              </a:spcAft>
              <a:buClr>
                <a:schemeClr val="lt1"/>
              </a:buClr>
              <a:buSzPts val="2000"/>
              <a:buFont typeface="Avenir"/>
              <a:buChar char="●"/>
            </a:pPr>
            <a:r>
              <a:rPr lang="en-US" sz="2800" dirty="0">
                <a:solidFill>
                  <a:srgbClr val="EF8600"/>
                </a:solidFill>
                <a:latin typeface="Yu Gothic UI Light" panose="020B0300000000000000" pitchFamily="34" charset="-128"/>
                <a:ea typeface="Yu Gothic UI Light" panose="020B0300000000000000" pitchFamily="34" charset="-128"/>
                <a:sym typeface="Arial"/>
              </a:rPr>
              <a:t>Modeling &amp; data synthesis </a:t>
            </a:r>
            <a:endParaRPr dirty="0">
              <a:solidFill>
                <a:srgbClr val="EF8600"/>
              </a:solidFill>
              <a:latin typeface="Yu Gothic UI Light" panose="020B0300000000000000" pitchFamily="34" charset="-128"/>
              <a:ea typeface="Yu Gothic UI Light" panose="020B0300000000000000" pitchFamily="34" charset="-128"/>
            </a:endParaRPr>
          </a:p>
          <a:p>
            <a:pPr marL="1219170" lvl="1" indent="-474119" algn="l" rtl="0">
              <a:lnSpc>
                <a:spcPct val="115000"/>
              </a:lnSpc>
              <a:spcBef>
                <a:spcPts val="0"/>
              </a:spcBef>
              <a:spcAft>
                <a:spcPts val="0"/>
              </a:spcAft>
              <a:buClr>
                <a:schemeClr val="lt1"/>
              </a:buClr>
              <a:buSzPts val="2000"/>
              <a:buFont typeface="Avenir"/>
              <a:buChar char="●"/>
            </a:pPr>
            <a:r>
              <a:rPr lang="en-US" sz="2800" dirty="0">
                <a:solidFill>
                  <a:srgbClr val="EF8600"/>
                </a:solidFill>
                <a:latin typeface="Yu Gothic UI Light" panose="020B0300000000000000" pitchFamily="34" charset="-128"/>
                <a:ea typeface="Yu Gothic UI Light" panose="020B0300000000000000" pitchFamily="34" charset="-128"/>
                <a:sym typeface="Arial"/>
              </a:rPr>
              <a:t>Feasibility </a:t>
            </a:r>
            <a:endParaRPr dirty="0">
              <a:latin typeface="Yu Gothic UI Light" panose="020B0300000000000000" pitchFamily="34" charset="-128"/>
              <a:ea typeface="Yu Gothic UI Light" panose="020B0300000000000000" pitchFamily="34" charset="-128"/>
            </a:endParaRPr>
          </a:p>
          <a:p>
            <a:pPr marL="1219170" lvl="1" indent="-474119" algn="l" rtl="0">
              <a:lnSpc>
                <a:spcPct val="115000"/>
              </a:lnSpc>
              <a:spcBef>
                <a:spcPts val="0"/>
              </a:spcBef>
              <a:spcAft>
                <a:spcPts val="0"/>
              </a:spcAft>
              <a:buClr>
                <a:schemeClr val="lt1"/>
              </a:buClr>
              <a:buSzPts val="2000"/>
              <a:buFont typeface="Avenir"/>
              <a:buChar char="●"/>
            </a:pPr>
            <a:r>
              <a:rPr lang="en-US" sz="2800" dirty="0">
                <a:solidFill>
                  <a:srgbClr val="EF8600"/>
                </a:solidFill>
                <a:latin typeface="Yu Gothic UI Light" panose="020B0300000000000000" pitchFamily="34" charset="-128"/>
                <a:ea typeface="Yu Gothic UI Light" panose="020B0300000000000000" pitchFamily="34" charset="-128"/>
                <a:sym typeface="Arial"/>
              </a:rPr>
              <a:t>Community Engagement &amp; Applications Output</a:t>
            </a:r>
            <a:endParaRPr dirty="0">
              <a:latin typeface="Yu Gothic UI Light" panose="020B0300000000000000" pitchFamily="34" charset="-128"/>
              <a:ea typeface="Yu Gothic UI Light" panose="020B0300000000000000" pitchFamily="34" charset="-128"/>
            </a:endParaRPr>
          </a:p>
        </p:txBody>
      </p:sp>
      <p:sp>
        <p:nvSpPr>
          <p:cNvPr id="2" name="Google Shape;788;p39">
            <a:extLst>
              <a:ext uri="{FF2B5EF4-FFF2-40B4-BE49-F238E27FC236}">
                <a16:creationId xmlns:a16="http://schemas.microsoft.com/office/drawing/2014/main" id="{25FFA7B2-EB84-211B-FC0C-1435B8E231CD}"/>
              </a:ext>
            </a:extLst>
          </p:cNvPr>
          <p:cNvSpPr txBox="1"/>
          <p:nvPr/>
        </p:nvSpPr>
        <p:spPr>
          <a:xfrm>
            <a:off x="703664" y="2426479"/>
            <a:ext cx="1444636" cy="135417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b="0" i="0" u="none" strike="noStrike" kern="0" cap="none" spc="0" normalizeH="0" baseline="0" noProof="0" dirty="0">
                <a:ln>
                  <a:noFill/>
                </a:ln>
                <a:solidFill>
                  <a:srgbClr val="75F2FF"/>
                </a:solidFill>
                <a:effectLst/>
                <a:uLnTx/>
                <a:uFillTx/>
                <a:latin typeface="Yu Gothic UI Light" panose="020B0300000000000000" pitchFamily="34" charset="-128"/>
                <a:ea typeface="Yu Gothic UI Light" panose="020B0300000000000000" pitchFamily="34" charset="-128"/>
                <a:cs typeface="Arial"/>
                <a:sym typeface="Arial"/>
              </a:rPr>
              <a:t>Science Themes</a:t>
            </a:r>
            <a:endParaRPr lang="en-US" kern="0" dirty="0">
              <a:solidFill>
                <a:srgbClr val="75F2FF"/>
              </a:solidFill>
              <a:latin typeface="Yu Gothic UI Light" panose="020B0300000000000000" pitchFamily="34" charset="-128"/>
              <a:ea typeface="Yu Gothic UI Light" panose="020B0300000000000000" pitchFamily="34" charset="-128"/>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lang="en-US" sz="700" kern="0" dirty="0">
              <a:solidFill>
                <a:srgbClr val="75F2FF"/>
              </a:solidFill>
              <a:latin typeface="Yu Gothic UI Light" panose="020B0300000000000000" pitchFamily="34" charset="-128"/>
              <a:ea typeface="Yu Gothic UI Light" panose="020B0300000000000000" pitchFamily="34" charset="-128"/>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b="0" i="0" u="none" strike="noStrike" kern="0" cap="none" spc="0" normalizeH="0" baseline="0" noProof="0" dirty="0">
                <a:ln>
                  <a:noFill/>
                </a:ln>
                <a:solidFill>
                  <a:srgbClr val="75F2FF"/>
                </a:solidFill>
                <a:effectLst/>
                <a:uLnTx/>
                <a:uFillTx/>
                <a:latin typeface="Yu Gothic UI Light" panose="020B0300000000000000" pitchFamily="34" charset="-128"/>
                <a:ea typeface="Yu Gothic UI Light" panose="020B0300000000000000" pitchFamily="34" charset="-128"/>
                <a:cs typeface="Arial"/>
                <a:sym typeface="Arial"/>
              </a:rPr>
              <a:t>Temas </a:t>
            </a:r>
            <a:r>
              <a:rPr kumimoji="0" lang="en-US" b="0" i="0" u="none" strike="noStrike" kern="0" cap="none" spc="0" normalizeH="0" baseline="0" noProof="0" dirty="0" err="1">
                <a:ln>
                  <a:noFill/>
                </a:ln>
                <a:solidFill>
                  <a:srgbClr val="75F2FF"/>
                </a:solidFill>
                <a:effectLst/>
                <a:uLnTx/>
                <a:uFillTx/>
                <a:latin typeface="Yu Gothic UI Light" panose="020B0300000000000000" pitchFamily="34" charset="-128"/>
                <a:ea typeface="Yu Gothic UI Light" panose="020B0300000000000000" pitchFamily="34" charset="-128"/>
                <a:cs typeface="Arial"/>
                <a:sym typeface="Arial"/>
              </a:rPr>
              <a:t>científicos</a:t>
            </a:r>
            <a:endParaRPr kumimoji="0" b="0" i="0" u="none" strike="noStrike" kern="0" cap="none" spc="0" normalizeH="0" baseline="0" noProof="0" dirty="0">
              <a:ln>
                <a:noFill/>
              </a:ln>
              <a:solidFill>
                <a:srgbClr val="75F2FF"/>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3" name="Google Shape;789;p39">
            <a:extLst>
              <a:ext uri="{FF2B5EF4-FFF2-40B4-BE49-F238E27FC236}">
                <a16:creationId xmlns:a16="http://schemas.microsoft.com/office/drawing/2014/main" id="{556B1F0C-7D09-1912-C95D-603E26CC0DC1}"/>
              </a:ext>
            </a:extLst>
          </p:cNvPr>
          <p:cNvSpPr txBox="1"/>
          <p:nvPr/>
        </p:nvSpPr>
        <p:spPr>
          <a:xfrm>
            <a:off x="703663" y="4261363"/>
            <a:ext cx="1444635" cy="109256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b="0" i="0" u="none" strike="noStrike" kern="0" cap="none" spc="0" normalizeH="0" baseline="0" noProof="0" dirty="0">
                <a:ln>
                  <a:noFill/>
                </a:ln>
                <a:solidFill>
                  <a:srgbClr val="EF8600"/>
                </a:solidFill>
                <a:effectLst/>
                <a:uLnTx/>
                <a:uFillTx/>
                <a:latin typeface="Yu Gothic UI Light" panose="020B0300000000000000" pitchFamily="34" charset="-128"/>
                <a:ea typeface="Yu Gothic UI Light" panose="020B0300000000000000" pitchFamily="34" charset="-128"/>
                <a:cs typeface="Arial"/>
                <a:sym typeface="Arial"/>
              </a:rPr>
              <a:t>Cross-Cutting</a:t>
            </a:r>
          </a:p>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lang="en-US" sz="900" b="0" i="0" u="none" strike="noStrike" kern="0" cap="none" spc="0" normalizeH="0" baseline="0" noProof="0" dirty="0">
              <a:ln>
                <a:noFill/>
              </a:ln>
              <a:solidFill>
                <a:srgbClr val="EF8600"/>
              </a:solidFill>
              <a:effectLst/>
              <a:uLnTx/>
              <a:uFillTx/>
              <a:latin typeface="Yu Gothic UI Light" panose="020B0300000000000000" pitchFamily="34" charset="-128"/>
              <a:ea typeface="Yu Gothic UI Light" panose="020B0300000000000000" pitchFamily="34" charset="-128"/>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b="0" i="0" u="none" strike="noStrike" kern="0" cap="none" spc="0" normalizeH="0" baseline="0" noProof="0" dirty="0">
                <a:ln>
                  <a:noFill/>
                </a:ln>
                <a:solidFill>
                  <a:srgbClr val="EF8600"/>
                </a:solidFill>
                <a:effectLst/>
                <a:uLnTx/>
                <a:uFillTx/>
                <a:latin typeface="Yu Gothic UI Light" panose="020B0300000000000000" pitchFamily="34" charset="-128"/>
                <a:ea typeface="Yu Gothic UI Light" panose="020B0300000000000000" pitchFamily="34" charset="-128"/>
                <a:cs typeface="Arial"/>
                <a:sym typeface="Arial"/>
              </a:rPr>
              <a:t>Transversal</a:t>
            </a:r>
            <a:endParaRPr kumimoji="0" b="0" i="0" u="none" strike="noStrike" kern="0" cap="none" spc="0" normalizeH="0" baseline="0" noProof="0" dirty="0">
              <a:ln>
                <a:noFill/>
              </a:ln>
              <a:solidFill>
                <a:srgbClr val="EF8600"/>
              </a:solidFill>
              <a:effectLst/>
              <a:uLnTx/>
              <a:uFillTx/>
              <a:latin typeface="Yu Gothic UI Light" panose="020B0300000000000000" pitchFamily="34" charset="-128"/>
              <a:ea typeface="Yu Gothic UI Light" panose="020B0300000000000000" pitchFamily="34" charset="-128"/>
              <a:cs typeface="Arial"/>
              <a:sym typeface="Arial"/>
            </a:endParaRPr>
          </a:p>
        </p:txBody>
      </p:sp>
      <p:pic>
        <p:nvPicPr>
          <p:cNvPr id="4" name="Picture 3" descr="A logo with a red swoosh and white text&#10;&#10;Description automatically generated">
            <a:extLst>
              <a:ext uri="{FF2B5EF4-FFF2-40B4-BE49-F238E27FC236}">
                <a16:creationId xmlns:a16="http://schemas.microsoft.com/office/drawing/2014/main" id="{0352CAB2-3EF6-F8CD-161A-81DBB653AD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687" y="5942548"/>
            <a:ext cx="1055954" cy="883052"/>
          </a:xfrm>
          <a:prstGeom prst="rect">
            <a:avLst/>
          </a:prstGeom>
        </p:spPr>
      </p:pic>
      <p:pic>
        <p:nvPicPr>
          <p:cNvPr id="5" name="Picture 4" descr="A blue and white logo&#10;&#10;Description automatically generated">
            <a:extLst>
              <a:ext uri="{FF2B5EF4-FFF2-40B4-BE49-F238E27FC236}">
                <a16:creationId xmlns:a16="http://schemas.microsoft.com/office/drawing/2014/main" id="{2F83FD92-F0A2-4DB2-55BF-CE7EF20EE86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6206" y="5965009"/>
            <a:ext cx="830107" cy="830107"/>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59">
          <a:extLst>
            <a:ext uri="{FF2B5EF4-FFF2-40B4-BE49-F238E27FC236}">
              <a16:creationId xmlns:a16="http://schemas.microsoft.com/office/drawing/2014/main" id="{05BAE159-C7F4-FF6C-269C-D714A19E0167}"/>
            </a:ext>
          </a:extLst>
        </p:cNvPr>
        <p:cNvGrpSpPr/>
        <p:nvPr/>
      </p:nvGrpSpPr>
      <p:grpSpPr>
        <a:xfrm>
          <a:off x="0" y="0"/>
          <a:ext cx="0" cy="0"/>
          <a:chOff x="0" y="0"/>
          <a:chExt cx="0" cy="0"/>
        </a:xfrm>
      </p:grpSpPr>
      <p:pic>
        <p:nvPicPr>
          <p:cNvPr id="860" name="Google Shape;860;p46">
            <a:extLst>
              <a:ext uri="{FF2B5EF4-FFF2-40B4-BE49-F238E27FC236}">
                <a16:creationId xmlns:a16="http://schemas.microsoft.com/office/drawing/2014/main" id="{4CE46C3F-CDB7-82A9-9C36-324B54177B86}"/>
              </a:ext>
            </a:extLst>
          </p:cNvPr>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861" name="Google Shape;861;p46">
            <a:extLst>
              <a:ext uri="{FF2B5EF4-FFF2-40B4-BE49-F238E27FC236}">
                <a16:creationId xmlns:a16="http://schemas.microsoft.com/office/drawing/2014/main" id="{F4C0B4FC-5CBB-AE97-6C8D-A6AB65040067}"/>
              </a:ext>
            </a:extLst>
          </p:cNvPr>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862" name="Google Shape;862;p46">
            <a:extLst>
              <a:ext uri="{FF2B5EF4-FFF2-40B4-BE49-F238E27FC236}">
                <a16:creationId xmlns:a16="http://schemas.microsoft.com/office/drawing/2014/main" id="{94808325-4B6A-E438-33F7-B04FEAF30655}"/>
              </a:ext>
            </a:extLst>
          </p:cNvPr>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NASA Terrestrial Ecology Field Campaign Scoping Study</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865" name="Google Shape;865;p46">
            <a:extLst>
              <a:ext uri="{FF2B5EF4-FFF2-40B4-BE49-F238E27FC236}">
                <a16:creationId xmlns:a16="http://schemas.microsoft.com/office/drawing/2014/main" id="{A17F9C95-2129-248C-CB72-A21781845C73}"/>
              </a:ext>
            </a:extLst>
          </p:cNvPr>
          <p:cNvSpPr txBox="1">
            <a:spLocks noGrp="1"/>
          </p:cNvSpPr>
          <p:nvPr>
            <p:ph type="title"/>
          </p:nvPr>
        </p:nvSpPr>
        <p:spPr>
          <a:xfrm>
            <a:off x="502723" y="997374"/>
            <a:ext cx="11360800" cy="763600"/>
          </a:xfrm>
          <a:prstGeom prst="rect">
            <a:avLst/>
          </a:prstGeom>
          <a:noFill/>
          <a:ln>
            <a:noFill/>
          </a:ln>
        </p:spPr>
        <p:txBody>
          <a:bodyPr spcFirstLastPara="1" wrap="square" lIns="121900" tIns="121900" rIns="121900" bIns="121900" anchor="t" anchorCtr="0">
            <a:noAutofit/>
          </a:bodyPr>
          <a:lstStyle/>
          <a:p>
            <a:pPr marL="0" lvl="0" indent="0" algn="ctr" rtl="0">
              <a:lnSpc>
                <a:spcPct val="100000"/>
              </a:lnSpc>
              <a:spcBef>
                <a:spcPts val="0"/>
              </a:spcBef>
              <a:spcAft>
                <a:spcPts val="0"/>
              </a:spcAft>
              <a:buSzPts val="990"/>
              <a:buNone/>
            </a:pPr>
            <a:r>
              <a:rPr lang="en-US" sz="4400" dirty="0" err="1">
                <a:solidFill>
                  <a:schemeClr val="lt1"/>
                </a:solidFill>
                <a:latin typeface="Yu Gothic UI Light" panose="020B0300000000000000" pitchFamily="34" charset="-128"/>
                <a:ea typeface="Yu Gothic UI Light" panose="020B0300000000000000" pitchFamily="34" charset="-128"/>
                <a:sym typeface="Arial"/>
              </a:rPr>
              <a:t>Esfuerzos</a:t>
            </a:r>
            <a:r>
              <a:rPr lang="en-US" sz="4400" dirty="0">
                <a:solidFill>
                  <a:schemeClr val="lt1"/>
                </a:solidFill>
                <a:latin typeface="Yu Gothic UI Light" panose="020B0300000000000000" pitchFamily="34" charset="-128"/>
                <a:ea typeface="Yu Gothic UI Light" panose="020B0300000000000000" pitchFamily="34" charset="-128"/>
                <a:sym typeface="Arial"/>
              </a:rPr>
              <a:t> </a:t>
            </a:r>
            <a:r>
              <a:rPr lang="en-US" sz="4400" dirty="0" err="1">
                <a:solidFill>
                  <a:schemeClr val="lt1"/>
                </a:solidFill>
                <a:latin typeface="Yu Gothic UI Light" panose="020B0300000000000000" pitchFamily="34" charset="-128"/>
                <a:ea typeface="Yu Gothic UI Light" panose="020B0300000000000000" pitchFamily="34" charset="-128"/>
                <a:sym typeface="Arial"/>
              </a:rPr>
              <a:t>sinérgicos</a:t>
            </a:r>
            <a:endParaRPr sz="4400" dirty="0">
              <a:solidFill>
                <a:schemeClr val="lt1"/>
              </a:solidFill>
              <a:latin typeface="Yu Gothic UI Light" panose="020B0300000000000000" pitchFamily="34" charset="-128"/>
              <a:ea typeface="Yu Gothic UI Light" panose="020B0300000000000000" pitchFamily="34" charset="-128"/>
              <a:sym typeface="Arial"/>
            </a:endParaRPr>
          </a:p>
        </p:txBody>
      </p:sp>
      <p:pic>
        <p:nvPicPr>
          <p:cNvPr id="8" name="Picture 7">
            <a:extLst>
              <a:ext uri="{FF2B5EF4-FFF2-40B4-BE49-F238E27FC236}">
                <a16:creationId xmlns:a16="http://schemas.microsoft.com/office/drawing/2014/main" id="{4E60B840-AE77-D8B3-DDB4-9411A0F8ABC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873908" y="4434818"/>
            <a:ext cx="3898181" cy="1106974"/>
          </a:xfrm>
          <a:prstGeom prst="rect">
            <a:avLst/>
          </a:prstGeom>
        </p:spPr>
      </p:pic>
      <p:pic>
        <p:nvPicPr>
          <p:cNvPr id="16" name="Picture 15" descr="A black text on a white background&#10;&#10;Description automatically generated">
            <a:extLst>
              <a:ext uri="{FF2B5EF4-FFF2-40B4-BE49-F238E27FC236}">
                <a16:creationId xmlns:a16="http://schemas.microsoft.com/office/drawing/2014/main" id="{E0E440E9-F483-62EF-DFFD-72460274C8B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4243386" y="2268444"/>
            <a:ext cx="3705225" cy="1228725"/>
          </a:xfrm>
          <a:prstGeom prst="rect">
            <a:avLst/>
          </a:prstGeom>
        </p:spPr>
      </p:pic>
      <p:pic>
        <p:nvPicPr>
          <p:cNvPr id="6" name="Picture 5" descr="A logo of a tree&#10;&#10;Description automatically generated">
            <a:extLst>
              <a:ext uri="{FF2B5EF4-FFF2-40B4-BE49-F238E27FC236}">
                <a16:creationId xmlns:a16="http://schemas.microsoft.com/office/drawing/2014/main" id="{4E4256F5-44BD-9BE9-4136-8883ACB3A2D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3482" y="1633259"/>
            <a:ext cx="2220852" cy="2233525"/>
          </a:xfrm>
          <a:prstGeom prst="rect">
            <a:avLst/>
          </a:prstGeom>
        </p:spPr>
      </p:pic>
      <p:pic>
        <p:nvPicPr>
          <p:cNvPr id="11" name="Picture 10" descr="A logo with text on it&#10;&#10;Description automatically generated">
            <a:extLst>
              <a:ext uri="{FF2B5EF4-FFF2-40B4-BE49-F238E27FC236}">
                <a16:creationId xmlns:a16="http://schemas.microsoft.com/office/drawing/2014/main" id="{36AA9DC3-BC57-43F8-08F6-66FDF5B34A8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46471" y="4331615"/>
            <a:ext cx="2809875" cy="1628775"/>
          </a:xfrm>
          <a:prstGeom prst="rect">
            <a:avLst/>
          </a:prstGeom>
        </p:spPr>
      </p:pic>
      <p:pic>
        <p:nvPicPr>
          <p:cNvPr id="13" name="Picture 12">
            <a:extLst>
              <a:ext uri="{FF2B5EF4-FFF2-40B4-BE49-F238E27FC236}">
                <a16:creationId xmlns:a16="http://schemas.microsoft.com/office/drawing/2014/main" id="{FB6AF49F-09F0-A349-4042-BAB16A619A62}"/>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9354317" y="2018697"/>
            <a:ext cx="1717028" cy="1717028"/>
          </a:xfrm>
          <a:prstGeom prst="rect">
            <a:avLst/>
          </a:prstGeom>
        </p:spPr>
      </p:pic>
      <p:pic>
        <p:nvPicPr>
          <p:cNvPr id="2" name="Picture 1" descr="A logo with a red swoosh and white text&#10;&#10;Description automatically generated">
            <a:extLst>
              <a:ext uri="{FF2B5EF4-FFF2-40B4-BE49-F238E27FC236}">
                <a16:creationId xmlns:a16="http://schemas.microsoft.com/office/drawing/2014/main" id="{17F6AD24-D057-5184-BFD9-DCD0FC91833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5687" y="5942548"/>
            <a:ext cx="1055954" cy="883052"/>
          </a:xfrm>
          <a:prstGeom prst="rect">
            <a:avLst/>
          </a:prstGeom>
        </p:spPr>
      </p:pic>
      <p:pic>
        <p:nvPicPr>
          <p:cNvPr id="3" name="Picture 2" descr="A blue and white logo&#10;&#10;Description automatically generated">
            <a:extLst>
              <a:ext uri="{FF2B5EF4-FFF2-40B4-BE49-F238E27FC236}">
                <a16:creationId xmlns:a16="http://schemas.microsoft.com/office/drawing/2014/main" id="{CF25DF50-E18C-6FF1-CBF8-778DA48FD0C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186206" y="5965009"/>
            <a:ext cx="830107" cy="830107"/>
          </a:xfrm>
          <a:prstGeom prst="rect">
            <a:avLst/>
          </a:prstGeom>
        </p:spPr>
      </p:pic>
    </p:spTree>
    <p:extLst>
      <p:ext uri="{BB962C8B-B14F-4D97-AF65-F5344CB8AC3E}">
        <p14:creationId xmlns:p14="http://schemas.microsoft.com/office/powerpoint/2010/main" val="42331755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5">
          <a:extLst>
            <a:ext uri="{FF2B5EF4-FFF2-40B4-BE49-F238E27FC236}">
              <a16:creationId xmlns:a16="http://schemas.microsoft.com/office/drawing/2014/main" id="{03AEE5A7-0CBB-2EA4-CC68-769AE13B9C6C}"/>
            </a:ext>
          </a:extLst>
        </p:cNvPr>
        <p:cNvGrpSpPr/>
        <p:nvPr/>
      </p:nvGrpSpPr>
      <p:grpSpPr>
        <a:xfrm>
          <a:off x="0" y="0"/>
          <a:ext cx="0" cy="0"/>
          <a:chOff x="0" y="0"/>
          <a:chExt cx="0" cy="0"/>
        </a:xfrm>
      </p:grpSpPr>
      <p:pic>
        <p:nvPicPr>
          <p:cNvPr id="226" name="Google Shape;226;p2">
            <a:extLst>
              <a:ext uri="{FF2B5EF4-FFF2-40B4-BE49-F238E27FC236}">
                <a16:creationId xmlns:a16="http://schemas.microsoft.com/office/drawing/2014/main" id="{BE29B652-7EEB-068E-CA62-0E8FF3D6E9BD}"/>
              </a:ext>
            </a:extLst>
          </p:cNvPr>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227" name="Google Shape;227;p2">
            <a:extLst>
              <a:ext uri="{FF2B5EF4-FFF2-40B4-BE49-F238E27FC236}">
                <a16:creationId xmlns:a16="http://schemas.microsoft.com/office/drawing/2014/main" id="{2DE67867-B9CF-E3F2-A525-14DEF1A159C8}"/>
              </a:ext>
            </a:extLst>
          </p:cNvPr>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228" name="Google Shape;228;p2">
            <a:extLst>
              <a:ext uri="{FF2B5EF4-FFF2-40B4-BE49-F238E27FC236}">
                <a16:creationId xmlns:a16="http://schemas.microsoft.com/office/drawing/2014/main" id="{EA26A2F5-C90F-5F6B-2C19-A43F930AC887}"/>
              </a:ext>
            </a:extLst>
          </p:cNvPr>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NASA Terrestrial Ecology Field Campaign Scoping Study</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232" name="Google Shape;232;p2">
            <a:extLst>
              <a:ext uri="{FF2B5EF4-FFF2-40B4-BE49-F238E27FC236}">
                <a16:creationId xmlns:a16="http://schemas.microsoft.com/office/drawing/2014/main" id="{97FAD582-C70F-2A38-B28A-3A6814AD06C8}"/>
              </a:ext>
            </a:extLst>
          </p:cNvPr>
          <p:cNvSpPr txBox="1"/>
          <p:nvPr/>
        </p:nvSpPr>
        <p:spPr>
          <a:xfrm>
            <a:off x="323079" y="1917878"/>
            <a:ext cx="6644545" cy="823912"/>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44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Get Involved!</a:t>
            </a:r>
          </a:p>
          <a:p>
            <a:pPr marL="0" marR="0" lvl="0" indent="0" algn="ctr" defTabSz="914400" rtl="0" eaLnBrk="1" fontAlgn="auto" latinLnBrk="0" hangingPunct="1">
              <a:lnSpc>
                <a:spcPct val="100000"/>
              </a:lnSpc>
              <a:spcBef>
                <a:spcPts val="0"/>
              </a:spcBef>
              <a:spcAft>
                <a:spcPts val="0"/>
              </a:spcAft>
              <a:buClr>
                <a:srgbClr val="000000"/>
              </a:buClr>
              <a:buSzPts val="3600"/>
              <a:buFont typeface="Arial"/>
              <a:buNone/>
              <a:tabLst/>
              <a:defRPr/>
            </a:pPr>
            <a:endParaRPr lang="en-US" sz="1400" kern="0" dirty="0">
              <a:solidFill>
                <a:srgbClr val="FFFFFF"/>
              </a:solidFill>
              <a:latin typeface="Yu Gothic UI Light" panose="020B0300000000000000" pitchFamily="34" charset="-128"/>
              <a:ea typeface="Yu Gothic UI Light" panose="020B0300000000000000" pitchFamily="34" charset="-128"/>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4400" b="0" i="0" u="none" strike="noStrike" kern="0" cap="none" spc="0" normalizeH="0" baseline="0" noProof="0" dirty="0" err="1">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Involúcrate</a:t>
            </a:r>
            <a:r>
              <a:rPr kumimoji="0" lang="en-US" sz="44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rPr>
              <a:t>!</a:t>
            </a:r>
          </a:p>
          <a:p>
            <a:pPr marL="0" marR="0" lvl="0" indent="0" algn="ctr" defTabSz="914400" rtl="0" eaLnBrk="1" fontAlgn="auto" latinLnBrk="0" hangingPunct="1">
              <a:lnSpc>
                <a:spcPct val="100000"/>
              </a:lnSpc>
              <a:spcBef>
                <a:spcPts val="0"/>
              </a:spcBef>
              <a:spcAft>
                <a:spcPts val="0"/>
              </a:spcAft>
              <a:buClr>
                <a:srgbClr val="000000"/>
              </a:buClr>
              <a:buSzPts val="3600"/>
              <a:buFont typeface="Arial"/>
              <a:buNone/>
              <a:tabLst/>
              <a:defRPr/>
            </a:pPr>
            <a:endParaRPr kumimoji="0" lang="en-US" sz="32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Calibri"/>
              <a:sym typeface="Calibri"/>
            </a:endParaRPr>
          </a:p>
        </p:txBody>
      </p:sp>
      <p:sp>
        <p:nvSpPr>
          <p:cNvPr id="233" name="Google Shape;233;p2">
            <a:extLst>
              <a:ext uri="{FF2B5EF4-FFF2-40B4-BE49-F238E27FC236}">
                <a16:creationId xmlns:a16="http://schemas.microsoft.com/office/drawing/2014/main" id="{41F39FD8-6B4A-234B-FDF0-F7D243270BAF}"/>
              </a:ext>
            </a:extLst>
          </p:cNvPr>
          <p:cNvSpPr txBox="1"/>
          <p:nvPr/>
        </p:nvSpPr>
        <p:spPr>
          <a:xfrm>
            <a:off x="2016969" y="4269577"/>
            <a:ext cx="3256764" cy="584775"/>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2800" b="0" i="0" u="none" strike="noStrike" kern="0" cap="none" spc="0" normalizeH="0" baseline="0" noProof="0" dirty="0">
                <a:ln>
                  <a:noFill/>
                </a:ln>
                <a:solidFill>
                  <a:srgbClr val="FFFFFF"/>
                </a:solidFill>
                <a:effectLst/>
                <a:uLnTx/>
                <a:uFillTx/>
                <a:latin typeface="Arial"/>
                <a:ea typeface="Arial"/>
                <a:cs typeface="Arial"/>
                <a:sym typeface="Arial"/>
              </a:rPr>
              <a:t>PANGEA Website</a:t>
            </a:r>
          </a:p>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1800" b="0" i="0" u="none" strike="noStrike" kern="0" cap="none" spc="0" normalizeH="0" baseline="0" noProof="0" dirty="0">
                <a:ln>
                  <a:noFill/>
                </a:ln>
                <a:solidFill>
                  <a:srgbClr val="FFFFFF"/>
                </a:solidFill>
                <a:effectLst/>
                <a:uLnTx/>
                <a:uFillTx/>
                <a:latin typeface="Arial"/>
                <a:ea typeface="Arial"/>
                <a:cs typeface="Arial"/>
                <a:sym typeface="Arial"/>
              </a:rPr>
              <a:t>tinyurl.com/</a:t>
            </a:r>
            <a:r>
              <a:rPr kumimoji="0" lang="en-US" sz="1800" b="0" i="0" u="none" strike="noStrike" kern="0" cap="none" spc="0" normalizeH="0" baseline="0" noProof="0" dirty="0" err="1">
                <a:ln>
                  <a:noFill/>
                </a:ln>
                <a:solidFill>
                  <a:srgbClr val="FFFFFF"/>
                </a:solidFill>
                <a:effectLst/>
                <a:uLnTx/>
                <a:uFillTx/>
                <a:latin typeface="Arial"/>
                <a:ea typeface="Arial"/>
                <a:cs typeface="Arial"/>
                <a:sym typeface="Arial"/>
              </a:rPr>
              <a:t>tropicalscoping</a:t>
            </a:r>
            <a:endParaRPr kumimoji="0" lang="en-US" sz="2800" b="0"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867"/>
              <a:buFont typeface="Arial"/>
              <a:buNone/>
              <a:tabLst/>
              <a:defRPr/>
            </a:pPr>
            <a:endParaRPr kumimoji="0" sz="1800" b="0" i="0" u="sng" strike="noStrike" kern="0" cap="none" spc="0" normalizeH="0" baseline="0" noProof="0" dirty="0">
              <a:ln>
                <a:noFill/>
              </a:ln>
              <a:solidFill>
                <a:srgbClr val="FFFFFF"/>
              </a:solidFill>
              <a:effectLst/>
              <a:uLnTx/>
              <a:uFillTx/>
              <a:latin typeface="Arial"/>
              <a:ea typeface="Arial"/>
              <a:cs typeface="Arial"/>
              <a:sym typeface="Arial"/>
            </a:endParaRPr>
          </a:p>
        </p:txBody>
      </p:sp>
      <p:pic>
        <p:nvPicPr>
          <p:cNvPr id="1026" name="Picture 2">
            <a:extLst>
              <a:ext uri="{FF2B5EF4-FFF2-40B4-BE49-F238E27FC236}">
                <a16:creationId xmlns:a16="http://schemas.microsoft.com/office/drawing/2014/main" id="{FEF225E8-02B1-4355-B018-598B2DB96F76}"/>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607628" y="1413760"/>
            <a:ext cx="4068028" cy="406802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logo with a red swoosh and white text&#10;&#10;Description automatically generated">
            <a:extLst>
              <a:ext uri="{FF2B5EF4-FFF2-40B4-BE49-F238E27FC236}">
                <a16:creationId xmlns:a16="http://schemas.microsoft.com/office/drawing/2014/main" id="{BE5E70D2-E560-FC01-C9F2-98A53D8BFC2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5687" y="5942548"/>
            <a:ext cx="1055954" cy="883052"/>
          </a:xfrm>
          <a:prstGeom prst="rect">
            <a:avLst/>
          </a:prstGeom>
        </p:spPr>
      </p:pic>
      <p:pic>
        <p:nvPicPr>
          <p:cNvPr id="3" name="Picture 2" descr="A blue and white logo&#10;&#10;Description automatically generated">
            <a:extLst>
              <a:ext uri="{FF2B5EF4-FFF2-40B4-BE49-F238E27FC236}">
                <a16:creationId xmlns:a16="http://schemas.microsoft.com/office/drawing/2014/main" id="{3005BC4F-4649-8A7A-2669-9883AA8E66B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6206" y="5965009"/>
            <a:ext cx="830107" cy="830107"/>
          </a:xfrm>
          <a:prstGeom prst="rect">
            <a:avLst/>
          </a:prstGeom>
        </p:spPr>
      </p:pic>
    </p:spTree>
    <p:extLst>
      <p:ext uri="{BB962C8B-B14F-4D97-AF65-F5344CB8AC3E}">
        <p14:creationId xmlns:p14="http://schemas.microsoft.com/office/powerpoint/2010/main" val="6849111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918A2DE-4173-745F-E3D9-9F2DF27A4F06}"/>
              </a:ext>
            </a:extLst>
          </p:cNvPr>
          <p:cNvSpPr>
            <a:spLocks noGrp="1"/>
          </p:cNvSpPr>
          <p:nvPr>
            <p:ph type="sldNum" sz="quarter" idx="12"/>
          </p:nvPr>
        </p:nvSpPr>
        <p:spPr/>
        <p:txBody>
          <a:bodyPr/>
          <a:lstStyle/>
          <a:p>
            <a:fld id="{51639FFA-CA90-1A49-B1AB-C43B165D30E4}" type="slidenum">
              <a:rPr lang="en-US" smtClean="0"/>
              <a:t>24</a:t>
            </a:fld>
            <a:endParaRPr lang="en-US"/>
          </a:p>
        </p:txBody>
      </p:sp>
    </p:spTree>
    <p:extLst>
      <p:ext uri="{BB962C8B-B14F-4D97-AF65-F5344CB8AC3E}">
        <p14:creationId xmlns:p14="http://schemas.microsoft.com/office/powerpoint/2010/main" val="31545529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pic>
        <p:nvPicPr>
          <p:cNvPr id="273" name="Google Shape;273;p4"/>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274" name="Google Shape;274;p4"/>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275" name="Google Shape;275;p4"/>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NASA Terrestrial Ecology Field Campaign Scoping Study</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sp>
        <p:nvSpPr>
          <p:cNvPr id="277" name="Google Shape;277;p4"/>
          <p:cNvSpPr txBox="1"/>
          <p:nvPr/>
        </p:nvSpPr>
        <p:spPr>
          <a:xfrm>
            <a:off x="3442575" y="738865"/>
            <a:ext cx="5306847" cy="550400"/>
          </a:xfrm>
          <a:prstGeom prst="rect">
            <a:avLst/>
          </a:prstGeom>
          <a:noFill/>
          <a:ln>
            <a:noFill/>
          </a:ln>
        </p:spPr>
        <p:txBody>
          <a:bodyPr spcFirstLastPara="1" wrap="square" lIns="121900" tIns="121900" rIns="121900" bIns="1219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54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Funding Support </a:t>
            </a:r>
            <a:endParaRPr kumimoji="0" sz="54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endParaRPr>
          </a:p>
          <a:p>
            <a:pPr marL="0" marR="0" lvl="0" indent="0" algn="ctr" defTabSz="914400" rtl="0" eaLnBrk="1" fontAlgn="auto" latinLnBrk="0" hangingPunct="1">
              <a:lnSpc>
                <a:spcPct val="100000"/>
              </a:lnSpc>
              <a:spcBef>
                <a:spcPts val="1600"/>
              </a:spcBef>
              <a:spcAft>
                <a:spcPts val="1600"/>
              </a:spcAft>
              <a:buClr>
                <a:srgbClr val="000000"/>
              </a:buClr>
              <a:buSzPts val="1100"/>
              <a:buFont typeface="Arial"/>
              <a:buNone/>
              <a:tabLst/>
              <a:defRPr/>
            </a:pPr>
            <a:endParaRPr kumimoji="0" sz="2000" b="0" i="0" u="none" strike="noStrike" kern="0" cap="none" spc="0" normalizeH="0" baseline="0" noProof="0" dirty="0">
              <a:ln>
                <a:noFill/>
              </a:ln>
              <a:solidFill>
                <a:srgbClr val="FFFFFF"/>
              </a:solidFill>
              <a:effectLst/>
              <a:uLnTx/>
              <a:uFillTx/>
              <a:latin typeface="Arial"/>
              <a:ea typeface="Arial"/>
              <a:cs typeface="Arial"/>
              <a:sym typeface="Arial"/>
            </a:endParaRPr>
          </a:p>
        </p:txBody>
      </p:sp>
      <p:pic>
        <p:nvPicPr>
          <p:cNvPr id="7" name="Picture 6" descr="A blue and white logo&#10;&#10;Description automatically generated">
            <a:extLst>
              <a:ext uri="{FF2B5EF4-FFF2-40B4-BE49-F238E27FC236}">
                <a16:creationId xmlns:a16="http://schemas.microsoft.com/office/drawing/2014/main" id="{D4301B74-6692-6C7B-E947-70A0225CA8F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52539" y="2080110"/>
            <a:ext cx="1551897" cy="1551897"/>
          </a:xfrm>
          <a:prstGeom prst="rect">
            <a:avLst/>
          </a:prstGeom>
        </p:spPr>
      </p:pic>
      <p:pic>
        <p:nvPicPr>
          <p:cNvPr id="3" name="Picture 2" descr="A blue and white emblem with a eagle and text&#10;&#10;Description automatically generated">
            <a:extLst>
              <a:ext uri="{FF2B5EF4-FFF2-40B4-BE49-F238E27FC236}">
                <a16:creationId xmlns:a16="http://schemas.microsoft.com/office/drawing/2014/main" id="{996C361E-6C5C-6221-C063-7768198D98B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21515" y="2086022"/>
            <a:ext cx="1551897" cy="1551897"/>
          </a:xfrm>
          <a:prstGeom prst="rect">
            <a:avLst/>
          </a:prstGeom>
        </p:spPr>
      </p:pic>
      <p:pic>
        <p:nvPicPr>
          <p:cNvPr id="6" name="Picture 5" descr="A logo for a wildlife conservation society&#10;&#10;Description automatically generated">
            <a:extLst>
              <a:ext uri="{FF2B5EF4-FFF2-40B4-BE49-F238E27FC236}">
                <a16:creationId xmlns:a16="http://schemas.microsoft.com/office/drawing/2014/main" id="{8F36EAEB-3FA5-B8D5-CE92-FE57A34D51C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9545" r="11575"/>
          <a:stretch/>
        </p:blipFill>
        <p:spPr>
          <a:xfrm>
            <a:off x="9655988" y="2076568"/>
            <a:ext cx="1603839" cy="1570804"/>
          </a:xfrm>
          <a:prstGeom prst="ellipse">
            <a:avLst/>
          </a:prstGeom>
        </p:spPr>
      </p:pic>
      <p:pic>
        <p:nvPicPr>
          <p:cNvPr id="13" name="Picture 12" descr="A green logo with text&#10;&#10;Description automatically generated with medium confidence">
            <a:extLst>
              <a:ext uri="{FF2B5EF4-FFF2-40B4-BE49-F238E27FC236}">
                <a16:creationId xmlns:a16="http://schemas.microsoft.com/office/drawing/2014/main" id="{177D8C38-EF5C-97D7-EC0D-6768085BDFCE}"/>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4855934" y="4110455"/>
            <a:ext cx="2480128" cy="1458878"/>
          </a:xfrm>
          <a:prstGeom prst="rect">
            <a:avLst/>
          </a:prstGeom>
        </p:spPr>
      </p:pic>
      <p:pic>
        <p:nvPicPr>
          <p:cNvPr id="16" name="Picture 15" descr="A logo with a red swoosh and white text&#10;&#10;Description automatically generated">
            <a:extLst>
              <a:ext uri="{FF2B5EF4-FFF2-40B4-BE49-F238E27FC236}">
                <a16:creationId xmlns:a16="http://schemas.microsoft.com/office/drawing/2014/main" id="{D6E8687A-F4D8-04E0-F64B-6E905488DCE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989407" y="1986164"/>
            <a:ext cx="2147137" cy="1795564"/>
          </a:xfrm>
          <a:prstGeom prst="rect">
            <a:avLst/>
          </a:prstGeom>
        </p:spPr>
      </p:pic>
      <p:pic>
        <p:nvPicPr>
          <p:cNvPr id="18" name="Picture 17" descr="A green and yellow shield with a tree&#10;&#10;Description automatically generated">
            <a:extLst>
              <a:ext uri="{FF2B5EF4-FFF2-40B4-BE49-F238E27FC236}">
                <a16:creationId xmlns:a16="http://schemas.microsoft.com/office/drawing/2014/main" id="{316379B9-A5DB-CF32-1EE4-9E6978B31F0E}"/>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8051" b="91949" l="5634" r="93897">
                        <a14:foregroundMark x1="24413" y1="33898" x2="76526" y2="52119"/>
                        <a14:foregroundMark x1="8451" y1="55508" x2="22066" y2="78814"/>
                        <a14:foregroundMark x1="15493" y1="13559" x2="53521" y2="16102"/>
                        <a14:foregroundMark x1="78404" y1="12288" x2="90610" y2="22034"/>
                        <a14:foregroundMark x1="71362" y1="33051" x2="79812" y2="64831"/>
                        <a14:foregroundMark x1="79812" y1="64831" x2="85915" y2="70339"/>
                        <a14:foregroundMark x1="22066" y1="24153" x2="20188" y2="61864"/>
                        <a14:foregroundMark x1="20188" y1="61864" x2="25352" y2="53390"/>
                        <a14:foregroundMark x1="93897" y1="71610" x2="93897" y2="71610"/>
                        <a14:foregroundMark x1="92019" y1="70339" x2="92019" y2="70339"/>
                        <a14:foregroundMark x1="20657" y1="8051" x2="20657" y2="8051"/>
                        <a14:foregroundMark x1="82160" y1="8475" x2="82160" y2="8475"/>
                        <a14:foregroundMark x1="7042" y1="21186" x2="7042" y2="21186"/>
                        <a14:foregroundMark x1="5634" y1="71186" x2="5634" y2="69068"/>
                        <a14:foregroundMark x1="49296" y1="91949" x2="49296" y2="89831"/>
                      </a14:backgroundRemoval>
                    </a14:imgEffect>
                  </a14:imgLayer>
                </a14:imgProps>
              </a:ext>
              <a:ext uri="{28A0092B-C50C-407E-A947-70E740481C1C}">
                <a14:useLocalDpi xmlns:a14="http://schemas.microsoft.com/office/drawing/2010/main"/>
              </a:ext>
            </a:extLst>
          </a:blip>
          <a:stretch>
            <a:fillRect/>
          </a:stretch>
        </p:blipFill>
        <p:spPr>
          <a:xfrm>
            <a:off x="918066" y="2076568"/>
            <a:ext cx="1551897" cy="1719472"/>
          </a:xfrm>
          <a:prstGeom prst="rect">
            <a:avLst/>
          </a:prstGeom>
        </p:spPr>
      </p:pic>
      <p:grpSp>
        <p:nvGrpSpPr>
          <p:cNvPr id="21" name="Group 20">
            <a:extLst>
              <a:ext uri="{FF2B5EF4-FFF2-40B4-BE49-F238E27FC236}">
                <a16:creationId xmlns:a16="http://schemas.microsoft.com/office/drawing/2014/main" id="{B8727E8C-9D72-6FDA-A051-27A272DAD0E3}"/>
              </a:ext>
            </a:extLst>
          </p:cNvPr>
          <p:cNvGrpSpPr/>
          <p:nvPr/>
        </p:nvGrpSpPr>
        <p:grpSpPr>
          <a:xfrm>
            <a:off x="679603" y="4169032"/>
            <a:ext cx="3733155" cy="1341725"/>
            <a:chOff x="6499855" y="4168473"/>
            <a:chExt cx="3970921" cy="1551794"/>
          </a:xfrm>
        </p:grpSpPr>
        <p:sp>
          <p:nvSpPr>
            <p:cNvPr id="282" name="Google Shape;282;p4"/>
            <p:cNvSpPr/>
            <p:nvPr/>
          </p:nvSpPr>
          <p:spPr>
            <a:xfrm>
              <a:off x="6499855" y="4168473"/>
              <a:ext cx="3970921" cy="155179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pic>
          <p:nvPicPr>
            <p:cNvPr id="20" name="Picture 19" descr="A green and black text&#10;&#10;Description automatically generated">
              <a:extLst>
                <a:ext uri="{FF2B5EF4-FFF2-40B4-BE49-F238E27FC236}">
                  <a16:creationId xmlns:a16="http://schemas.microsoft.com/office/drawing/2014/main" id="{A6CD3DE3-4ED9-F703-616C-80B7FF2E2FB9}"/>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608126" y="4431405"/>
              <a:ext cx="3754378" cy="1078793"/>
            </a:xfrm>
            <a:prstGeom prst="rect">
              <a:avLst/>
            </a:prstGeom>
          </p:spPr>
        </p:pic>
      </p:grpSp>
      <p:pic>
        <p:nvPicPr>
          <p:cNvPr id="2" name="Picture 1">
            <a:extLst>
              <a:ext uri="{FF2B5EF4-FFF2-40B4-BE49-F238E27FC236}">
                <a16:creationId xmlns:a16="http://schemas.microsoft.com/office/drawing/2014/main" id="{B3EBBB8C-071D-B572-205D-8EAB1E1BED24}"/>
              </a:ext>
            </a:extLst>
          </p:cNvPr>
          <p:cNvPicPr>
            <a:picLocks noChangeAspect="1"/>
          </p:cNvPicPr>
          <p:nvPr/>
        </p:nvPicPr>
        <p:blipFill rotWithShape="1">
          <a:blip r:embed="rId13">
            <a:extLst>
              <a:ext uri="{28A0092B-C50C-407E-A947-70E740481C1C}">
                <a14:useLocalDpi xmlns:a14="http://schemas.microsoft.com/office/drawing/2010/main" val="0"/>
              </a:ext>
            </a:extLst>
          </a:blip>
          <a:srcRect l="9725" t="21572" r="8538" b="21651"/>
          <a:stretch/>
        </p:blipFill>
        <p:spPr>
          <a:xfrm>
            <a:off x="7693076" y="4139121"/>
            <a:ext cx="4003631" cy="1341725"/>
          </a:xfrm>
          <a:prstGeom prst="rect">
            <a:avLst/>
          </a:prstGeom>
        </p:spPr>
      </p:pic>
      <p:pic>
        <p:nvPicPr>
          <p:cNvPr id="4" name="Picture 3" descr="A logo with a red swoosh and white text&#10;&#10;Description automatically generated">
            <a:extLst>
              <a:ext uri="{FF2B5EF4-FFF2-40B4-BE49-F238E27FC236}">
                <a16:creationId xmlns:a16="http://schemas.microsoft.com/office/drawing/2014/main" id="{F17F20E2-61E9-9DD7-4602-95E8FBAF600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75687" y="5942548"/>
            <a:ext cx="1055954" cy="883052"/>
          </a:xfrm>
          <a:prstGeom prst="rect">
            <a:avLst/>
          </a:prstGeom>
        </p:spPr>
      </p:pic>
      <p:pic>
        <p:nvPicPr>
          <p:cNvPr id="5" name="Picture 4" descr="A blue and white logo&#10;&#10;Description automatically generated">
            <a:extLst>
              <a:ext uri="{FF2B5EF4-FFF2-40B4-BE49-F238E27FC236}">
                <a16:creationId xmlns:a16="http://schemas.microsoft.com/office/drawing/2014/main" id="{34EA793A-D8B6-C055-093F-4E80A9D9217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186206" y="5965009"/>
            <a:ext cx="830107" cy="830107"/>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3DE9A-FE13-435B-B208-9990DDBB3824}"/>
              </a:ext>
            </a:extLst>
          </p:cNvPr>
          <p:cNvSpPr>
            <a:spLocks noGrp="1"/>
          </p:cNvSpPr>
          <p:nvPr>
            <p:ph type="title"/>
          </p:nvPr>
        </p:nvSpPr>
        <p:spPr>
          <a:xfrm>
            <a:off x="838199" y="671937"/>
            <a:ext cx="10515600" cy="1182263"/>
          </a:xfrm>
        </p:spPr>
        <p:txBody>
          <a:bodyPr>
            <a:normAutofit/>
          </a:bodyPr>
          <a:lstStyle/>
          <a:p>
            <a:pPr algn="ctr"/>
            <a:r>
              <a:rPr lang="en-US" sz="5000" dirty="0">
                <a:solidFill>
                  <a:schemeClr val="bg1"/>
                </a:solidFill>
                <a:latin typeface="Yu Gothic UI Light" panose="020B0300000000000000" pitchFamily="34" charset="-128"/>
                <a:ea typeface="Yu Gothic UI Light" panose="020B0300000000000000" pitchFamily="34" charset="-128"/>
                <a:cs typeface="Arial" panose="020B0604020202020204" pitchFamily="34" charset="0"/>
              </a:rPr>
              <a:t>Exact PANGEA domain - TBD</a:t>
            </a:r>
          </a:p>
        </p:txBody>
      </p:sp>
      <p:grpSp>
        <p:nvGrpSpPr>
          <p:cNvPr id="5" name="Group 4">
            <a:extLst>
              <a:ext uri="{FF2B5EF4-FFF2-40B4-BE49-F238E27FC236}">
                <a16:creationId xmlns:a16="http://schemas.microsoft.com/office/drawing/2014/main" id="{ACB56D39-3D24-A285-EC8A-7A28AA22A51C}"/>
              </a:ext>
            </a:extLst>
          </p:cNvPr>
          <p:cNvGrpSpPr/>
          <p:nvPr/>
        </p:nvGrpSpPr>
        <p:grpSpPr>
          <a:xfrm>
            <a:off x="0" y="0"/>
            <a:ext cx="12192000" cy="6858000"/>
            <a:chOff x="0" y="0"/>
            <a:chExt cx="12192000" cy="6858000"/>
          </a:xfrm>
        </p:grpSpPr>
        <p:pic>
          <p:nvPicPr>
            <p:cNvPr id="6" name="Google Shape;526;p18">
              <a:extLst>
                <a:ext uri="{FF2B5EF4-FFF2-40B4-BE49-F238E27FC236}">
                  <a16:creationId xmlns:a16="http://schemas.microsoft.com/office/drawing/2014/main" id="{23523C69-044F-8990-E9AE-0833213655AB}"/>
                </a:ext>
              </a:extLst>
            </p:cNvPr>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7" name="Google Shape;527;p18">
              <a:extLst>
                <a:ext uri="{FF2B5EF4-FFF2-40B4-BE49-F238E27FC236}">
                  <a16:creationId xmlns:a16="http://schemas.microsoft.com/office/drawing/2014/main" id="{9725625E-71C0-BC71-7BC6-D4B44EB8510A}"/>
                </a:ext>
              </a:extLst>
            </p:cNvPr>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8" name="Google Shape;528;p18">
              <a:extLst>
                <a:ext uri="{FF2B5EF4-FFF2-40B4-BE49-F238E27FC236}">
                  <a16:creationId xmlns:a16="http://schemas.microsoft.com/office/drawing/2014/main" id="{2D96B0EC-43F4-EB82-0006-E8F7BD836E8F}"/>
                </a:ext>
              </a:extLst>
            </p:cNvPr>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NASA Terrestrial Ecology Field Campaign Scoping Study</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grpSp>
      <p:sp>
        <p:nvSpPr>
          <p:cNvPr id="13" name="TextBox 12">
            <a:extLst>
              <a:ext uri="{FF2B5EF4-FFF2-40B4-BE49-F238E27FC236}">
                <a16:creationId xmlns:a16="http://schemas.microsoft.com/office/drawing/2014/main" id="{B3C261AD-FEC4-4AE7-B229-632A6DA21BE6}"/>
              </a:ext>
            </a:extLst>
          </p:cNvPr>
          <p:cNvSpPr txBox="1"/>
          <p:nvPr/>
        </p:nvSpPr>
        <p:spPr>
          <a:xfrm>
            <a:off x="7972426" y="5876773"/>
            <a:ext cx="204470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mn-cs"/>
              </a:rPr>
              <a:t>Data source: Olson et al. 2001</a:t>
            </a:r>
          </a:p>
        </p:txBody>
      </p:sp>
      <p:pic>
        <p:nvPicPr>
          <p:cNvPr id="4" name="Picture 2" descr="undefined">
            <a:extLst>
              <a:ext uri="{FF2B5EF4-FFF2-40B4-BE49-F238E27FC236}">
                <a16:creationId xmlns:a16="http://schemas.microsoft.com/office/drawing/2014/main" id="{4A13A2F8-9783-30A4-22C6-9402E9F32BE8}"/>
              </a:ext>
            </a:extLst>
          </p:cNvPr>
          <p:cNvPicPr>
            <a:picLocks noChangeAspect="1" noChangeArrowheads="1"/>
          </p:cNvPicPr>
          <p:nvPr/>
        </p:nvPicPr>
        <p:blipFill rotWithShape="1">
          <a:blip r:embed="rId5">
            <a:clrChange>
              <a:clrFrom>
                <a:srgbClr val="F0F0F0"/>
              </a:clrFrom>
              <a:clrTo>
                <a:srgbClr val="F0F0F0">
                  <a:alpha val="0"/>
                </a:srgbClr>
              </a:clrTo>
            </a:clrChange>
            <a:extLst>
              <a:ext uri="{28A0092B-C50C-407E-A947-70E740481C1C}">
                <a14:useLocalDpi xmlns:a14="http://schemas.microsoft.com/office/drawing/2010/main" val="0"/>
              </a:ext>
            </a:extLst>
          </a:blip>
          <a:srcRect l="4456" t="28324" r="2570" b="36551"/>
          <a:stretch/>
        </p:blipFill>
        <p:spPr bwMode="auto">
          <a:xfrm>
            <a:off x="-139485" y="1828316"/>
            <a:ext cx="12331485" cy="337763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undefined">
            <a:extLst>
              <a:ext uri="{FF2B5EF4-FFF2-40B4-BE49-F238E27FC236}">
                <a16:creationId xmlns:a16="http://schemas.microsoft.com/office/drawing/2014/main" id="{7AC117C2-AD26-F8EC-975B-9890A66273C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720" t="76934" r="1572" b="2223"/>
          <a:stretch/>
        </p:blipFill>
        <p:spPr bwMode="auto">
          <a:xfrm>
            <a:off x="5313926" y="5378662"/>
            <a:ext cx="4859800" cy="75634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logo with a red swoosh and white text&#10;&#10;Description automatically generated">
            <a:extLst>
              <a:ext uri="{FF2B5EF4-FFF2-40B4-BE49-F238E27FC236}">
                <a16:creationId xmlns:a16="http://schemas.microsoft.com/office/drawing/2014/main" id="{E2394DD4-6AC8-1608-F5CA-564D797013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5687" y="5942548"/>
            <a:ext cx="1055954" cy="883052"/>
          </a:xfrm>
          <a:prstGeom prst="rect">
            <a:avLst/>
          </a:prstGeom>
        </p:spPr>
      </p:pic>
      <p:pic>
        <p:nvPicPr>
          <p:cNvPr id="12" name="Picture 11" descr="A blue and white logo&#10;&#10;Description automatically generated">
            <a:extLst>
              <a:ext uri="{FF2B5EF4-FFF2-40B4-BE49-F238E27FC236}">
                <a16:creationId xmlns:a16="http://schemas.microsoft.com/office/drawing/2014/main" id="{B886FC81-A24B-154D-EEDA-9A53B8711B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6206" y="5965009"/>
            <a:ext cx="830107" cy="830107"/>
          </a:xfrm>
          <a:prstGeom prst="rect">
            <a:avLst/>
          </a:prstGeom>
        </p:spPr>
      </p:pic>
    </p:spTree>
    <p:extLst>
      <p:ext uri="{BB962C8B-B14F-4D97-AF65-F5344CB8AC3E}">
        <p14:creationId xmlns:p14="http://schemas.microsoft.com/office/powerpoint/2010/main" val="18754151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3DE9A-FE13-435B-B208-9990DDBB3824}"/>
              </a:ext>
            </a:extLst>
          </p:cNvPr>
          <p:cNvSpPr>
            <a:spLocks noGrp="1"/>
          </p:cNvSpPr>
          <p:nvPr>
            <p:ph type="title"/>
          </p:nvPr>
        </p:nvSpPr>
        <p:spPr>
          <a:xfrm>
            <a:off x="838199" y="671937"/>
            <a:ext cx="10515600" cy="1325563"/>
          </a:xfrm>
        </p:spPr>
        <p:txBody>
          <a:bodyPr>
            <a:normAutofit/>
          </a:bodyPr>
          <a:lstStyle/>
          <a:p>
            <a:pPr algn="ctr"/>
            <a:r>
              <a:rPr lang="en-US" sz="5000" dirty="0">
                <a:solidFill>
                  <a:schemeClr val="bg1"/>
                </a:solidFill>
                <a:latin typeface="Yu Gothic UI Light" panose="020B0300000000000000" pitchFamily="34" charset="-128"/>
                <a:ea typeface="Yu Gothic UI Light" panose="020B0300000000000000" pitchFamily="34" charset="-128"/>
                <a:cs typeface="Arial" panose="020B0604020202020204" pitchFamily="34" charset="0"/>
              </a:rPr>
              <a:t>PANGEA – Landscape Approach</a:t>
            </a:r>
          </a:p>
        </p:txBody>
      </p:sp>
      <p:sp>
        <p:nvSpPr>
          <p:cNvPr id="3" name="Content Placeholder 2">
            <a:extLst>
              <a:ext uri="{FF2B5EF4-FFF2-40B4-BE49-F238E27FC236}">
                <a16:creationId xmlns:a16="http://schemas.microsoft.com/office/drawing/2014/main" id="{6F831755-653C-4833-AB7B-A982888F8D10}"/>
              </a:ext>
            </a:extLst>
          </p:cNvPr>
          <p:cNvSpPr>
            <a:spLocks noGrp="1"/>
          </p:cNvSpPr>
          <p:nvPr>
            <p:ph idx="1"/>
          </p:nvPr>
        </p:nvSpPr>
        <p:spPr>
          <a:xfrm>
            <a:off x="1096456" y="2081608"/>
            <a:ext cx="10515600" cy="3968553"/>
          </a:xfrm>
        </p:spPr>
        <p:txBody>
          <a:bodyPr>
            <a:normAutofit/>
          </a:bodyPr>
          <a:lstStyle/>
          <a:p>
            <a:pPr>
              <a:lnSpc>
                <a:spcPct val="120000"/>
              </a:lnSpc>
            </a:pPr>
            <a:r>
              <a:rPr lang="en-US" sz="2400" dirty="0">
                <a:solidFill>
                  <a:schemeClr val="bg1"/>
                </a:solidFill>
                <a:latin typeface="Yu Gothic UI Light" panose="020B0300000000000000" pitchFamily="34" charset="-128"/>
                <a:ea typeface="Yu Gothic UI Light" panose="020B0300000000000000" pitchFamily="34" charset="-128"/>
              </a:rPr>
              <a:t>Identify candidate ‘Landscapes’ across the tropics</a:t>
            </a:r>
          </a:p>
          <a:p>
            <a:pPr>
              <a:lnSpc>
                <a:spcPct val="120000"/>
              </a:lnSpc>
            </a:pPr>
            <a:r>
              <a:rPr lang="en-US" sz="2400" dirty="0">
                <a:solidFill>
                  <a:schemeClr val="bg1"/>
                </a:solidFill>
                <a:latin typeface="Yu Gothic UI Light" panose="020B0300000000000000" pitchFamily="34" charset="-128"/>
                <a:ea typeface="Yu Gothic UI Light" panose="020B0300000000000000" pitchFamily="34" charset="-128"/>
              </a:rPr>
              <a:t>Locations that capture complex landscape mosaics: </a:t>
            </a:r>
          </a:p>
          <a:p>
            <a:pPr lvl="1">
              <a:lnSpc>
                <a:spcPct val="120000"/>
              </a:lnSpc>
            </a:pPr>
            <a:r>
              <a:rPr lang="en-US" sz="1800" dirty="0">
                <a:solidFill>
                  <a:schemeClr val="bg1"/>
                </a:solidFill>
                <a:latin typeface="Yu Gothic UI Light" panose="020B0300000000000000" pitchFamily="34" charset="-128"/>
                <a:ea typeface="Yu Gothic UI Light" panose="020B0300000000000000" pitchFamily="34" charset="-128"/>
              </a:rPr>
              <a:t>Intact, logged, degraded, and disturbed forests</a:t>
            </a:r>
          </a:p>
          <a:p>
            <a:pPr lvl="1">
              <a:lnSpc>
                <a:spcPct val="120000"/>
              </a:lnSpc>
            </a:pPr>
            <a:r>
              <a:rPr lang="en-US" sz="1800" dirty="0">
                <a:solidFill>
                  <a:schemeClr val="bg1"/>
                </a:solidFill>
                <a:latin typeface="Yu Gothic UI Light" panose="020B0300000000000000" pitchFamily="34" charset="-128"/>
                <a:ea typeface="Yu Gothic UI Light" panose="020B0300000000000000" pitchFamily="34" charset="-128"/>
              </a:rPr>
              <a:t>Wetlands and peatland systems</a:t>
            </a:r>
          </a:p>
          <a:p>
            <a:pPr lvl="1">
              <a:lnSpc>
                <a:spcPct val="120000"/>
              </a:lnSpc>
            </a:pPr>
            <a:r>
              <a:rPr lang="en-US" sz="1800" dirty="0">
                <a:solidFill>
                  <a:schemeClr val="bg1"/>
                </a:solidFill>
                <a:latin typeface="Yu Gothic UI Light" panose="020B0300000000000000" pitchFamily="34" charset="-128"/>
                <a:ea typeface="Yu Gothic UI Light" panose="020B0300000000000000" pitchFamily="34" charset="-128"/>
              </a:rPr>
              <a:t>Agroecosystems </a:t>
            </a:r>
          </a:p>
          <a:p>
            <a:pPr lvl="1">
              <a:lnSpc>
                <a:spcPct val="120000"/>
              </a:lnSpc>
            </a:pPr>
            <a:r>
              <a:rPr lang="en-US" sz="1800" dirty="0">
                <a:solidFill>
                  <a:schemeClr val="bg1"/>
                </a:solidFill>
                <a:latin typeface="Yu Gothic UI Light" panose="020B0300000000000000" pitchFamily="34" charset="-128"/>
                <a:ea typeface="Yu Gothic UI Light" panose="020B0300000000000000" pitchFamily="34" charset="-128"/>
              </a:rPr>
              <a:t>Mangroves (in coastal landscapes)</a:t>
            </a:r>
          </a:p>
          <a:p>
            <a:pPr>
              <a:lnSpc>
                <a:spcPct val="120000"/>
              </a:lnSpc>
            </a:pPr>
            <a:r>
              <a:rPr lang="en-US" sz="2400" dirty="0">
                <a:solidFill>
                  <a:schemeClr val="bg1"/>
                </a:solidFill>
                <a:latin typeface="Yu Gothic UI Light" panose="020B0300000000000000" pitchFamily="34" charset="-128"/>
                <a:ea typeface="Yu Gothic UI Light" panose="020B0300000000000000" pitchFamily="34" charset="-128"/>
              </a:rPr>
              <a:t>Coordinated ground, drone, and airborne observations</a:t>
            </a:r>
          </a:p>
        </p:txBody>
      </p:sp>
      <p:grpSp>
        <p:nvGrpSpPr>
          <p:cNvPr id="5" name="Group 4">
            <a:extLst>
              <a:ext uri="{FF2B5EF4-FFF2-40B4-BE49-F238E27FC236}">
                <a16:creationId xmlns:a16="http://schemas.microsoft.com/office/drawing/2014/main" id="{ACB56D39-3D24-A285-EC8A-7A28AA22A51C}"/>
              </a:ext>
            </a:extLst>
          </p:cNvPr>
          <p:cNvGrpSpPr/>
          <p:nvPr/>
        </p:nvGrpSpPr>
        <p:grpSpPr>
          <a:xfrm>
            <a:off x="0" y="0"/>
            <a:ext cx="12192000" cy="6858000"/>
            <a:chOff x="0" y="0"/>
            <a:chExt cx="12192000" cy="6858000"/>
          </a:xfrm>
        </p:grpSpPr>
        <p:pic>
          <p:nvPicPr>
            <p:cNvPr id="6" name="Google Shape;526;p18">
              <a:extLst>
                <a:ext uri="{FF2B5EF4-FFF2-40B4-BE49-F238E27FC236}">
                  <a16:creationId xmlns:a16="http://schemas.microsoft.com/office/drawing/2014/main" id="{23523C69-044F-8990-E9AE-0833213655AB}"/>
                </a:ext>
              </a:extLst>
            </p:cNvPr>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0" y="0"/>
              <a:ext cx="12191998" cy="587829"/>
            </a:xfrm>
            <a:prstGeom prst="rect">
              <a:avLst/>
            </a:prstGeom>
            <a:noFill/>
            <a:ln>
              <a:noFill/>
            </a:ln>
          </p:spPr>
        </p:pic>
        <p:pic>
          <p:nvPicPr>
            <p:cNvPr id="7" name="Google Shape;527;p18">
              <a:extLst>
                <a:ext uri="{FF2B5EF4-FFF2-40B4-BE49-F238E27FC236}">
                  <a16:creationId xmlns:a16="http://schemas.microsoft.com/office/drawing/2014/main" id="{9725625E-71C0-BC71-7BC6-D4B44EB8510A}"/>
                </a:ext>
              </a:extLst>
            </p:cNvPr>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0" y="6382140"/>
              <a:ext cx="12191998" cy="475860"/>
            </a:xfrm>
            <a:prstGeom prst="rect">
              <a:avLst/>
            </a:prstGeom>
            <a:noFill/>
            <a:ln>
              <a:noFill/>
            </a:ln>
          </p:spPr>
        </p:pic>
        <p:sp>
          <p:nvSpPr>
            <p:cNvPr id="8" name="Google Shape;528;p18">
              <a:extLst>
                <a:ext uri="{FF2B5EF4-FFF2-40B4-BE49-F238E27FC236}">
                  <a16:creationId xmlns:a16="http://schemas.microsoft.com/office/drawing/2014/main" id="{2D96B0EC-43F4-EB82-0006-E8F7BD836E8F}"/>
                </a:ext>
              </a:extLst>
            </p:cNvPr>
            <p:cNvSpPr txBox="1"/>
            <p:nvPr/>
          </p:nvSpPr>
          <p:spPr>
            <a:xfrm>
              <a:off x="0" y="6456562"/>
              <a:ext cx="12192000" cy="338554"/>
            </a:xfrm>
            <a:prstGeom prst="rect">
              <a:avLst/>
            </a:prstGeom>
            <a:solidFill>
              <a:schemeClr val="dk1">
                <a:alpha val="65490"/>
              </a:schemeClr>
            </a:solidFill>
            <a:ln>
              <a:noFill/>
            </a:ln>
          </p:spPr>
          <p:txBody>
            <a:bodyPr spcFirstLastPara="1" wrap="square" lIns="0" tIns="45700" rIns="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1600" b="0" i="0" u="none" strike="noStrike" kern="0" cap="none" spc="0" normalizeH="0" baseline="0" noProof="0" dirty="0">
                  <a:ln>
                    <a:noFill/>
                  </a:ln>
                  <a:solidFill>
                    <a:srgbClr val="FFFFFF"/>
                  </a:solidFill>
                  <a:effectLst/>
                  <a:uLnTx/>
                  <a:uFillTx/>
                  <a:latin typeface="Yu Gothic UI Light" panose="020B0300000000000000" pitchFamily="34" charset="-128"/>
                  <a:ea typeface="Yu Gothic UI Light" panose="020B0300000000000000" pitchFamily="34" charset="-128"/>
                  <a:cs typeface="Arial"/>
                  <a:sym typeface="Arial"/>
                </a:rPr>
                <a:t>PANGEA - NASA Terrestrial Ecology Field Campaign Scoping Study</a:t>
              </a:r>
              <a:endParaRPr kumimoji="0" sz="1400" b="0" i="0" u="none" strike="noStrike" kern="0" cap="none" spc="0" normalizeH="0" baseline="0" noProof="0" dirty="0">
                <a:ln>
                  <a:noFill/>
                </a:ln>
                <a:solidFill>
                  <a:srgbClr val="000000"/>
                </a:solidFill>
                <a:effectLst/>
                <a:uLnTx/>
                <a:uFillTx/>
                <a:latin typeface="Yu Gothic UI Light" panose="020B0300000000000000" pitchFamily="34" charset="-128"/>
                <a:ea typeface="Yu Gothic UI Light" panose="020B0300000000000000" pitchFamily="34" charset="-128"/>
                <a:cs typeface="Arial"/>
                <a:sym typeface="Arial"/>
              </a:endParaRPr>
            </a:p>
          </p:txBody>
        </p:sp>
      </p:grpSp>
      <p:pic>
        <p:nvPicPr>
          <p:cNvPr id="4" name="Picture 3" descr="A logo with a red swoosh and white text&#10;&#10;Description automatically generated">
            <a:extLst>
              <a:ext uri="{FF2B5EF4-FFF2-40B4-BE49-F238E27FC236}">
                <a16:creationId xmlns:a16="http://schemas.microsoft.com/office/drawing/2014/main" id="{5BF0C906-07E2-BED2-0DE3-D48410DA3A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687" y="5942548"/>
            <a:ext cx="1055954" cy="883052"/>
          </a:xfrm>
          <a:prstGeom prst="rect">
            <a:avLst/>
          </a:prstGeom>
        </p:spPr>
      </p:pic>
      <p:pic>
        <p:nvPicPr>
          <p:cNvPr id="11" name="Picture 10" descr="A blue and white logo&#10;&#10;Description automatically generated">
            <a:extLst>
              <a:ext uri="{FF2B5EF4-FFF2-40B4-BE49-F238E27FC236}">
                <a16:creationId xmlns:a16="http://schemas.microsoft.com/office/drawing/2014/main" id="{234526D2-5295-2B65-327F-0EF0315C25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6206" y="5965009"/>
            <a:ext cx="830107" cy="830107"/>
          </a:xfrm>
          <a:prstGeom prst="rect">
            <a:avLst/>
          </a:prstGeom>
        </p:spPr>
      </p:pic>
    </p:spTree>
    <p:extLst>
      <p:ext uri="{BB962C8B-B14F-4D97-AF65-F5344CB8AC3E}">
        <p14:creationId xmlns:p14="http://schemas.microsoft.com/office/powerpoint/2010/main" val="954850042"/>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ESA Presentation">
  <a:themeElements>
    <a:clrScheme name="Esa presentation 7">
      <a:dk1>
        <a:srgbClr val="000000"/>
      </a:dk1>
      <a:lt1>
        <a:srgbClr val="FFFFFF"/>
      </a:lt1>
      <a:dk2>
        <a:srgbClr val="747678"/>
      </a:dk2>
      <a:lt2>
        <a:srgbClr val="4D4F53"/>
      </a:lt2>
      <a:accent1>
        <a:srgbClr val="0098DB"/>
      </a:accent1>
      <a:accent2>
        <a:srgbClr val="D5D6D2"/>
      </a:accent2>
      <a:accent3>
        <a:srgbClr val="FFFFFF"/>
      </a:accent3>
      <a:accent4>
        <a:srgbClr val="000000"/>
      </a:accent4>
      <a:accent5>
        <a:srgbClr val="AACAEA"/>
      </a:accent5>
      <a:accent6>
        <a:srgbClr val="C1C2BE"/>
      </a:accent6>
      <a:hlink>
        <a:srgbClr val="8B8D8E"/>
      </a:hlink>
      <a:folHlink>
        <a:srgbClr val="9A9B9C"/>
      </a:folHlink>
    </a:clrScheme>
    <a:fontScheme name="Esa presentatio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sa presentation 1">
        <a:dk1>
          <a:srgbClr val="4D4F53"/>
        </a:dk1>
        <a:lt1>
          <a:srgbClr val="FFFFFF"/>
        </a:lt1>
        <a:dk2>
          <a:srgbClr val="D0103A"/>
        </a:dk2>
        <a:lt2>
          <a:srgbClr val="000000"/>
        </a:lt2>
        <a:accent1>
          <a:srgbClr val="00338D"/>
        </a:accent1>
        <a:accent2>
          <a:srgbClr val="008542"/>
        </a:accent2>
        <a:accent3>
          <a:srgbClr val="FFFFFF"/>
        </a:accent3>
        <a:accent4>
          <a:srgbClr val="404246"/>
        </a:accent4>
        <a:accent5>
          <a:srgbClr val="AAADC5"/>
        </a:accent5>
        <a:accent6>
          <a:srgbClr val="00783B"/>
        </a:accent6>
        <a:hlink>
          <a:srgbClr val="E37222"/>
        </a:hlink>
        <a:folHlink>
          <a:srgbClr val="0098DB"/>
        </a:folHlink>
      </a:clrScheme>
      <a:clrMap bg1="lt1" tx1="dk1" bg2="lt2" tx2="dk2" accent1="accent1" accent2="accent2" accent3="accent3" accent4="accent4" accent5="accent5" accent6="accent6" hlink="hlink" folHlink="folHlink"/>
    </a:extraClrScheme>
    <a:extraClrScheme>
      <a:clrScheme name="Esa presentation 2">
        <a:dk1>
          <a:srgbClr val="4D4F53"/>
        </a:dk1>
        <a:lt1>
          <a:srgbClr val="FFFFFF"/>
        </a:lt1>
        <a:dk2>
          <a:srgbClr val="D0103A"/>
        </a:dk2>
        <a:lt2>
          <a:srgbClr val="000000"/>
        </a:lt2>
        <a:accent1>
          <a:srgbClr val="0098DB"/>
        </a:accent1>
        <a:accent2>
          <a:srgbClr val="008542"/>
        </a:accent2>
        <a:accent3>
          <a:srgbClr val="FFFFFF"/>
        </a:accent3>
        <a:accent4>
          <a:srgbClr val="404246"/>
        </a:accent4>
        <a:accent5>
          <a:srgbClr val="AACAEA"/>
        </a:accent5>
        <a:accent6>
          <a:srgbClr val="00783B"/>
        </a:accent6>
        <a:hlink>
          <a:srgbClr val="E37222"/>
        </a:hlink>
        <a:folHlink>
          <a:srgbClr val="00338D"/>
        </a:folHlink>
      </a:clrScheme>
      <a:clrMap bg1="lt1" tx1="dk1" bg2="lt2" tx2="dk2" accent1="accent1" accent2="accent2" accent3="accent3" accent4="accent4" accent5="accent5" accent6="accent6" hlink="hlink" folHlink="folHlink"/>
    </a:extraClrScheme>
    <a:extraClrScheme>
      <a:clrScheme name="Esa presentation 3">
        <a:dk1>
          <a:srgbClr val="4D4F53"/>
        </a:dk1>
        <a:lt1>
          <a:srgbClr val="FFFFFF"/>
        </a:lt1>
        <a:dk2>
          <a:srgbClr val="D0103A"/>
        </a:dk2>
        <a:lt2>
          <a:srgbClr val="000000"/>
        </a:lt2>
        <a:accent1>
          <a:srgbClr val="008542"/>
        </a:accent1>
        <a:accent2>
          <a:srgbClr val="003397"/>
        </a:accent2>
        <a:accent3>
          <a:srgbClr val="FFFFFF"/>
        </a:accent3>
        <a:accent4>
          <a:srgbClr val="404246"/>
        </a:accent4>
        <a:accent5>
          <a:srgbClr val="AAC2B0"/>
        </a:accent5>
        <a:accent6>
          <a:srgbClr val="002D88"/>
        </a:accent6>
        <a:hlink>
          <a:srgbClr val="E37222"/>
        </a:hlink>
        <a:folHlink>
          <a:srgbClr val="0098DB"/>
        </a:folHlink>
      </a:clrScheme>
      <a:clrMap bg1="lt1" tx1="dk1" bg2="lt2" tx2="dk2" accent1="accent1" accent2="accent2" accent3="accent3" accent4="accent4" accent5="accent5" accent6="accent6" hlink="hlink" folHlink="folHlink"/>
    </a:extraClrScheme>
    <a:extraClrScheme>
      <a:clrScheme name="Esa presentation 4">
        <a:dk1>
          <a:srgbClr val="4D4F53"/>
        </a:dk1>
        <a:lt1>
          <a:srgbClr val="FFFFFF"/>
        </a:lt1>
        <a:dk2>
          <a:srgbClr val="D0103A"/>
        </a:dk2>
        <a:lt2>
          <a:srgbClr val="000000"/>
        </a:lt2>
        <a:accent1>
          <a:srgbClr val="E37222"/>
        </a:accent1>
        <a:accent2>
          <a:srgbClr val="008542"/>
        </a:accent2>
        <a:accent3>
          <a:srgbClr val="FFFFFF"/>
        </a:accent3>
        <a:accent4>
          <a:srgbClr val="404246"/>
        </a:accent4>
        <a:accent5>
          <a:srgbClr val="EFBCAB"/>
        </a:accent5>
        <a:accent6>
          <a:srgbClr val="00783B"/>
        </a:accent6>
        <a:hlink>
          <a:srgbClr val="00338D"/>
        </a:hlink>
        <a:folHlink>
          <a:srgbClr val="0098DB"/>
        </a:folHlink>
      </a:clrScheme>
      <a:clrMap bg1="lt1" tx1="dk1" bg2="lt2" tx2="dk2" accent1="accent1" accent2="accent2" accent3="accent3" accent4="accent4" accent5="accent5" accent6="accent6" hlink="hlink" folHlink="folHlink"/>
    </a:extraClrScheme>
    <a:extraClrScheme>
      <a:clrScheme name="Esa presentation 5">
        <a:dk1>
          <a:srgbClr val="4D4F53"/>
        </a:dk1>
        <a:lt1>
          <a:srgbClr val="FFFFFF"/>
        </a:lt1>
        <a:dk2>
          <a:srgbClr val="00338D"/>
        </a:dk2>
        <a:lt2>
          <a:srgbClr val="000000"/>
        </a:lt2>
        <a:accent1>
          <a:srgbClr val="D0103A"/>
        </a:accent1>
        <a:accent2>
          <a:srgbClr val="008542"/>
        </a:accent2>
        <a:accent3>
          <a:srgbClr val="FFFFFF"/>
        </a:accent3>
        <a:accent4>
          <a:srgbClr val="404246"/>
        </a:accent4>
        <a:accent5>
          <a:srgbClr val="E4AAAE"/>
        </a:accent5>
        <a:accent6>
          <a:srgbClr val="00783B"/>
        </a:accent6>
        <a:hlink>
          <a:srgbClr val="E37222"/>
        </a:hlink>
        <a:folHlink>
          <a:srgbClr val="0098DB"/>
        </a:folHlink>
      </a:clrScheme>
      <a:clrMap bg1="lt1" tx1="dk1" bg2="lt2" tx2="dk2" accent1="accent1" accent2="accent2" accent3="accent3" accent4="accent4" accent5="accent5" accent6="accent6" hlink="hlink" folHlink="folHlink"/>
    </a:extraClrScheme>
    <a:extraClrScheme>
      <a:clrScheme name="Esa presentation 6">
        <a:dk1>
          <a:srgbClr val="000000"/>
        </a:dk1>
        <a:lt1>
          <a:srgbClr val="FFFFFF"/>
        </a:lt1>
        <a:dk2>
          <a:srgbClr val="747678"/>
        </a:dk2>
        <a:lt2>
          <a:srgbClr val="4D4F53"/>
        </a:lt2>
        <a:accent1>
          <a:srgbClr val="00338D"/>
        </a:accent1>
        <a:accent2>
          <a:srgbClr val="D5D6D2"/>
        </a:accent2>
        <a:accent3>
          <a:srgbClr val="FFFFFF"/>
        </a:accent3>
        <a:accent4>
          <a:srgbClr val="000000"/>
        </a:accent4>
        <a:accent5>
          <a:srgbClr val="AAADC5"/>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7">
        <a:dk1>
          <a:srgbClr val="000000"/>
        </a:dk1>
        <a:lt1>
          <a:srgbClr val="FFFFFF"/>
        </a:lt1>
        <a:dk2>
          <a:srgbClr val="747678"/>
        </a:dk2>
        <a:lt2>
          <a:srgbClr val="4D4F53"/>
        </a:lt2>
        <a:accent1>
          <a:srgbClr val="0098DB"/>
        </a:accent1>
        <a:accent2>
          <a:srgbClr val="D5D6D2"/>
        </a:accent2>
        <a:accent3>
          <a:srgbClr val="FFFFFF"/>
        </a:accent3>
        <a:accent4>
          <a:srgbClr val="000000"/>
        </a:accent4>
        <a:accent5>
          <a:srgbClr val="AACAEA"/>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8">
        <a:dk1>
          <a:srgbClr val="000000"/>
        </a:dk1>
        <a:lt1>
          <a:srgbClr val="FFFFFF"/>
        </a:lt1>
        <a:dk2>
          <a:srgbClr val="747678"/>
        </a:dk2>
        <a:lt2>
          <a:srgbClr val="4D4F53"/>
        </a:lt2>
        <a:accent1>
          <a:srgbClr val="008542"/>
        </a:accent1>
        <a:accent2>
          <a:srgbClr val="D5D6D2"/>
        </a:accent2>
        <a:accent3>
          <a:srgbClr val="FFFFFF"/>
        </a:accent3>
        <a:accent4>
          <a:srgbClr val="000000"/>
        </a:accent4>
        <a:accent5>
          <a:srgbClr val="AAC2B0"/>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9">
        <a:dk1>
          <a:srgbClr val="000000"/>
        </a:dk1>
        <a:lt1>
          <a:srgbClr val="FFFFFF"/>
        </a:lt1>
        <a:dk2>
          <a:srgbClr val="747678"/>
        </a:dk2>
        <a:lt2>
          <a:srgbClr val="4D4F53"/>
        </a:lt2>
        <a:accent1>
          <a:srgbClr val="E37222"/>
        </a:accent1>
        <a:accent2>
          <a:srgbClr val="D5D6D2"/>
        </a:accent2>
        <a:accent3>
          <a:srgbClr val="FFFFFF"/>
        </a:accent3>
        <a:accent4>
          <a:srgbClr val="000000"/>
        </a:accent4>
        <a:accent5>
          <a:srgbClr val="EFBCAB"/>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10">
        <a:dk1>
          <a:srgbClr val="000000"/>
        </a:dk1>
        <a:lt1>
          <a:srgbClr val="FFFFFF"/>
        </a:lt1>
        <a:dk2>
          <a:srgbClr val="747678"/>
        </a:dk2>
        <a:lt2>
          <a:srgbClr val="4D4F53"/>
        </a:lt2>
        <a:accent1>
          <a:srgbClr val="D0103A"/>
        </a:accent1>
        <a:accent2>
          <a:srgbClr val="D5D6D2"/>
        </a:accent2>
        <a:accent3>
          <a:srgbClr val="FFFFFF"/>
        </a:accent3>
        <a:accent4>
          <a:srgbClr val="000000"/>
        </a:accent4>
        <a:accent5>
          <a:srgbClr val="E4AAAE"/>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11">
        <a:dk1>
          <a:srgbClr val="000000"/>
        </a:dk1>
        <a:lt1>
          <a:srgbClr val="FFFFFF"/>
        </a:lt1>
        <a:dk2>
          <a:srgbClr val="747678"/>
        </a:dk2>
        <a:lt2>
          <a:srgbClr val="4D4F53"/>
        </a:lt2>
        <a:accent1>
          <a:srgbClr val="8B8D8E"/>
        </a:accent1>
        <a:accent2>
          <a:srgbClr val="D5D6D2"/>
        </a:accent2>
        <a:accent3>
          <a:srgbClr val="FFFFFF"/>
        </a:accent3>
        <a:accent4>
          <a:srgbClr val="000000"/>
        </a:accent4>
        <a:accent5>
          <a:srgbClr val="C4C5C6"/>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SA Presentation.potx" id="{4035F37E-B9D1-4636-97E4-60CF27A625BA}" vid="{04ACA1D1-02E6-4B19-B828-578536E30479}"/>
    </a:ext>
  </a:extLst>
</a:theme>
</file>

<file path=ppt/theme/theme6.xml><?xml version="1.0" encoding="utf-8"?>
<a:theme xmlns:a="http://schemas.openxmlformats.org/drawingml/2006/main" name="6_ESA Presentation">
  <a:themeElements>
    <a:clrScheme name="Esa presentation 7">
      <a:dk1>
        <a:srgbClr val="000000"/>
      </a:dk1>
      <a:lt1>
        <a:srgbClr val="FFFFFF"/>
      </a:lt1>
      <a:dk2>
        <a:srgbClr val="747678"/>
      </a:dk2>
      <a:lt2>
        <a:srgbClr val="4D4F53"/>
      </a:lt2>
      <a:accent1>
        <a:srgbClr val="0098DB"/>
      </a:accent1>
      <a:accent2>
        <a:srgbClr val="D5D6D2"/>
      </a:accent2>
      <a:accent3>
        <a:srgbClr val="FFFFFF"/>
      </a:accent3>
      <a:accent4>
        <a:srgbClr val="000000"/>
      </a:accent4>
      <a:accent5>
        <a:srgbClr val="AACAEA"/>
      </a:accent5>
      <a:accent6>
        <a:srgbClr val="C1C2BE"/>
      </a:accent6>
      <a:hlink>
        <a:srgbClr val="8B8D8E"/>
      </a:hlink>
      <a:folHlink>
        <a:srgbClr val="9A9B9C"/>
      </a:folHlink>
    </a:clrScheme>
    <a:fontScheme name="Esa presentatio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sa presentation 1">
        <a:dk1>
          <a:srgbClr val="4D4F53"/>
        </a:dk1>
        <a:lt1>
          <a:srgbClr val="FFFFFF"/>
        </a:lt1>
        <a:dk2>
          <a:srgbClr val="D0103A"/>
        </a:dk2>
        <a:lt2>
          <a:srgbClr val="000000"/>
        </a:lt2>
        <a:accent1>
          <a:srgbClr val="00338D"/>
        </a:accent1>
        <a:accent2>
          <a:srgbClr val="008542"/>
        </a:accent2>
        <a:accent3>
          <a:srgbClr val="FFFFFF"/>
        </a:accent3>
        <a:accent4>
          <a:srgbClr val="404246"/>
        </a:accent4>
        <a:accent5>
          <a:srgbClr val="AAADC5"/>
        </a:accent5>
        <a:accent6>
          <a:srgbClr val="00783B"/>
        </a:accent6>
        <a:hlink>
          <a:srgbClr val="E37222"/>
        </a:hlink>
        <a:folHlink>
          <a:srgbClr val="0098DB"/>
        </a:folHlink>
      </a:clrScheme>
      <a:clrMap bg1="lt1" tx1="dk1" bg2="lt2" tx2="dk2" accent1="accent1" accent2="accent2" accent3="accent3" accent4="accent4" accent5="accent5" accent6="accent6" hlink="hlink" folHlink="folHlink"/>
    </a:extraClrScheme>
    <a:extraClrScheme>
      <a:clrScheme name="Esa presentation 2">
        <a:dk1>
          <a:srgbClr val="4D4F53"/>
        </a:dk1>
        <a:lt1>
          <a:srgbClr val="FFFFFF"/>
        </a:lt1>
        <a:dk2>
          <a:srgbClr val="D0103A"/>
        </a:dk2>
        <a:lt2>
          <a:srgbClr val="000000"/>
        </a:lt2>
        <a:accent1>
          <a:srgbClr val="0098DB"/>
        </a:accent1>
        <a:accent2>
          <a:srgbClr val="008542"/>
        </a:accent2>
        <a:accent3>
          <a:srgbClr val="FFFFFF"/>
        </a:accent3>
        <a:accent4>
          <a:srgbClr val="404246"/>
        </a:accent4>
        <a:accent5>
          <a:srgbClr val="AACAEA"/>
        </a:accent5>
        <a:accent6>
          <a:srgbClr val="00783B"/>
        </a:accent6>
        <a:hlink>
          <a:srgbClr val="E37222"/>
        </a:hlink>
        <a:folHlink>
          <a:srgbClr val="00338D"/>
        </a:folHlink>
      </a:clrScheme>
      <a:clrMap bg1="lt1" tx1="dk1" bg2="lt2" tx2="dk2" accent1="accent1" accent2="accent2" accent3="accent3" accent4="accent4" accent5="accent5" accent6="accent6" hlink="hlink" folHlink="folHlink"/>
    </a:extraClrScheme>
    <a:extraClrScheme>
      <a:clrScheme name="Esa presentation 3">
        <a:dk1>
          <a:srgbClr val="4D4F53"/>
        </a:dk1>
        <a:lt1>
          <a:srgbClr val="FFFFFF"/>
        </a:lt1>
        <a:dk2>
          <a:srgbClr val="D0103A"/>
        </a:dk2>
        <a:lt2>
          <a:srgbClr val="000000"/>
        </a:lt2>
        <a:accent1>
          <a:srgbClr val="008542"/>
        </a:accent1>
        <a:accent2>
          <a:srgbClr val="003397"/>
        </a:accent2>
        <a:accent3>
          <a:srgbClr val="FFFFFF"/>
        </a:accent3>
        <a:accent4>
          <a:srgbClr val="404246"/>
        </a:accent4>
        <a:accent5>
          <a:srgbClr val="AAC2B0"/>
        </a:accent5>
        <a:accent6>
          <a:srgbClr val="002D88"/>
        </a:accent6>
        <a:hlink>
          <a:srgbClr val="E37222"/>
        </a:hlink>
        <a:folHlink>
          <a:srgbClr val="0098DB"/>
        </a:folHlink>
      </a:clrScheme>
      <a:clrMap bg1="lt1" tx1="dk1" bg2="lt2" tx2="dk2" accent1="accent1" accent2="accent2" accent3="accent3" accent4="accent4" accent5="accent5" accent6="accent6" hlink="hlink" folHlink="folHlink"/>
    </a:extraClrScheme>
    <a:extraClrScheme>
      <a:clrScheme name="Esa presentation 4">
        <a:dk1>
          <a:srgbClr val="4D4F53"/>
        </a:dk1>
        <a:lt1>
          <a:srgbClr val="FFFFFF"/>
        </a:lt1>
        <a:dk2>
          <a:srgbClr val="D0103A"/>
        </a:dk2>
        <a:lt2>
          <a:srgbClr val="000000"/>
        </a:lt2>
        <a:accent1>
          <a:srgbClr val="E37222"/>
        </a:accent1>
        <a:accent2>
          <a:srgbClr val="008542"/>
        </a:accent2>
        <a:accent3>
          <a:srgbClr val="FFFFFF"/>
        </a:accent3>
        <a:accent4>
          <a:srgbClr val="404246"/>
        </a:accent4>
        <a:accent5>
          <a:srgbClr val="EFBCAB"/>
        </a:accent5>
        <a:accent6>
          <a:srgbClr val="00783B"/>
        </a:accent6>
        <a:hlink>
          <a:srgbClr val="00338D"/>
        </a:hlink>
        <a:folHlink>
          <a:srgbClr val="0098DB"/>
        </a:folHlink>
      </a:clrScheme>
      <a:clrMap bg1="lt1" tx1="dk1" bg2="lt2" tx2="dk2" accent1="accent1" accent2="accent2" accent3="accent3" accent4="accent4" accent5="accent5" accent6="accent6" hlink="hlink" folHlink="folHlink"/>
    </a:extraClrScheme>
    <a:extraClrScheme>
      <a:clrScheme name="Esa presentation 5">
        <a:dk1>
          <a:srgbClr val="4D4F53"/>
        </a:dk1>
        <a:lt1>
          <a:srgbClr val="FFFFFF"/>
        </a:lt1>
        <a:dk2>
          <a:srgbClr val="00338D"/>
        </a:dk2>
        <a:lt2>
          <a:srgbClr val="000000"/>
        </a:lt2>
        <a:accent1>
          <a:srgbClr val="D0103A"/>
        </a:accent1>
        <a:accent2>
          <a:srgbClr val="008542"/>
        </a:accent2>
        <a:accent3>
          <a:srgbClr val="FFFFFF"/>
        </a:accent3>
        <a:accent4>
          <a:srgbClr val="404246"/>
        </a:accent4>
        <a:accent5>
          <a:srgbClr val="E4AAAE"/>
        </a:accent5>
        <a:accent6>
          <a:srgbClr val="00783B"/>
        </a:accent6>
        <a:hlink>
          <a:srgbClr val="E37222"/>
        </a:hlink>
        <a:folHlink>
          <a:srgbClr val="0098DB"/>
        </a:folHlink>
      </a:clrScheme>
      <a:clrMap bg1="lt1" tx1="dk1" bg2="lt2" tx2="dk2" accent1="accent1" accent2="accent2" accent3="accent3" accent4="accent4" accent5="accent5" accent6="accent6" hlink="hlink" folHlink="folHlink"/>
    </a:extraClrScheme>
    <a:extraClrScheme>
      <a:clrScheme name="Esa presentation 6">
        <a:dk1>
          <a:srgbClr val="000000"/>
        </a:dk1>
        <a:lt1>
          <a:srgbClr val="FFFFFF"/>
        </a:lt1>
        <a:dk2>
          <a:srgbClr val="747678"/>
        </a:dk2>
        <a:lt2>
          <a:srgbClr val="4D4F53"/>
        </a:lt2>
        <a:accent1>
          <a:srgbClr val="00338D"/>
        </a:accent1>
        <a:accent2>
          <a:srgbClr val="D5D6D2"/>
        </a:accent2>
        <a:accent3>
          <a:srgbClr val="FFFFFF"/>
        </a:accent3>
        <a:accent4>
          <a:srgbClr val="000000"/>
        </a:accent4>
        <a:accent5>
          <a:srgbClr val="AAADC5"/>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7">
        <a:dk1>
          <a:srgbClr val="000000"/>
        </a:dk1>
        <a:lt1>
          <a:srgbClr val="FFFFFF"/>
        </a:lt1>
        <a:dk2>
          <a:srgbClr val="747678"/>
        </a:dk2>
        <a:lt2>
          <a:srgbClr val="4D4F53"/>
        </a:lt2>
        <a:accent1>
          <a:srgbClr val="0098DB"/>
        </a:accent1>
        <a:accent2>
          <a:srgbClr val="D5D6D2"/>
        </a:accent2>
        <a:accent3>
          <a:srgbClr val="FFFFFF"/>
        </a:accent3>
        <a:accent4>
          <a:srgbClr val="000000"/>
        </a:accent4>
        <a:accent5>
          <a:srgbClr val="AACAEA"/>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8">
        <a:dk1>
          <a:srgbClr val="000000"/>
        </a:dk1>
        <a:lt1>
          <a:srgbClr val="FFFFFF"/>
        </a:lt1>
        <a:dk2>
          <a:srgbClr val="747678"/>
        </a:dk2>
        <a:lt2>
          <a:srgbClr val="4D4F53"/>
        </a:lt2>
        <a:accent1>
          <a:srgbClr val="008542"/>
        </a:accent1>
        <a:accent2>
          <a:srgbClr val="D5D6D2"/>
        </a:accent2>
        <a:accent3>
          <a:srgbClr val="FFFFFF"/>
        </a:accent3>
        <a:accent4>
          <a:srgbClr val="000000"/>
        </a:accent4>
        <a:accent5>
          <a:srgbClr val="AAC2B0"/>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9">
        <a:dk1>
          <a:srgbClr val="000000"/>
        </a:dk1>
        <a:lt1>
          <a:srgbClr val="FFFFFF"/>
        </a:lt1>
        <a:dk2>
          <a:srgbClr val="747678"/>
        </a:dk2>
        <a:lt2>
          <a:srgbClr val="4D4F53"/>
        </a:lt2>
        <a:accent1>
          <a:srgbClr val="E37222"/>
        </a:accent1>
        <a:accent2>
          <a:srgbClr val="D5D6D2"/>
        </a:accent2>
        <a:accent3>
          <a:srgbClr val="FFFFFF"/>
        </a:accent3>
        <a:accent4>
          <a:srgbClr val="000000"/>
        </a:accent4>
        <a:accent5>
          <a:srgbClr val="EFBCAB"/>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10">
        <a:dk1>
          <a:srgbClr val="000000"/>
        </a:dk1>
        <a:lt1>
          <a:srgbClr val="FFFFFF"/>
        </a:lt1>
        <a:dk2>
          <a:srgbClr val="747678"/>
        </a:dk2>
        <a:lt2>
          <a:srgbClr val="4D4F53"/>
        </a:lt2>
        <a:accent1>
          <a:srgbClr val="D0103A"/>
        </a:accent1>
        <a:accent2>
          <a:srgbClr val="D5D6D2"/>
        </a:accent2>
        <a:accent3>
          <a:srgbClr val="FFFFFF"/>
        </a:accent3>
        <a:accent4>
          <a:srgbClr val="000000"/>
        </a:accent4>
        <a:accent5>
          <a:srgbClr val="E4AAAE"/>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11">
        <a:dk1>
          <a:srgbClr val="000000"/>
        </a:dk1>
        <a:lt1>
          <a:srgbClr val="FFFFFF"/>
        </a:lt1>
        <a:dk2>
          <a:srgbClr val="747678"/>
        </a:dk2>
        <a:lt2>
          <a:srgbClr val="4D4F53"/>
        </a:lt2>
        <a:accent1>
          <a:srgbClr val="8B8D8E"/>
        </a:accent1>
        <a:accent2>
          <a:srgbClr val="D5D6D2"/>
        </a:accent2>
        <a:accent3>
          <a:srgbClr val="FFFFFF"/>
        </a:accent3>
        <a:accent4>
          <a:srgbClr val="000000"/>
        </a:accent4>
        <a:accent5>
          <a:srgbClr val="C4C5C6"/>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SA Presentation.potx" id="{4035F37E-B9D1-4636-97E4-60CF27A625BA}" vid="{04ACA1D1-02E6-4B19-B828-578536E30479}"/>
    </a:ext>
  </a:extLst>
</a:theme>
</file>

<file path=ppt/theme/theme7.xml><?xml version="1.0" encoding="utf-8"?>
<a:theme xmlns:a="http://schemas.openxmlformats.org/drawingml/2006/main" name="6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7838</TotalTime>
  <Words>3013</Words>
  <Application>Microsoft Office PowerPoint</Application>
  <PresentationFormat>Widescreen</PresentationFormat>
  <Paragraphs>265</Paragraphs>
  <Slides>27</Slides>
  <Notes>26</Notes>
  <HiddenSlides>0</HiddenSlides>
  <MMClips>1</MMClips>
  <ScaleCrop>false</ScaleCrop>
  <HeadingPairs>
    <vt:vector size="6" baseType="variant">
      <vt:variant>
        <vt:lpstr>Fonts Used</vt:lpstr>
      </vt:variant>
      <vt:variant>
        <vt:i4>12</vt:i4>
      </vt:variant>
      <vt:variant>
        <vt:lpstr>Theme</vt:lpstr>
      </vt:variant>
      <vt:variant>
        <vt:i4>7</vt:i4>
      </vt:variant>
      <vt:variant>
        <vt:lpstr>Slide Titles</vt:lpstr>
      </vt:variant>
      <vt:variant>
        <vt:i4>27</vt:i4>
      </vt:variant>
    </vt:vector>
  </HeadingPairs>
  <TitlesOfParts>
    <vt:vector size="46" baseType="lpstr">
      <vt:lpstr>Yu Gothic UI Light</vt:lpstr>
      <vt:lpstr>Aptos</vt:lpstr>
      <vt:lpstr>Arial</vt:lpstr>
      <vt:lpstr>Avenir</vt:lpstr>
      <vt:lpstr>Calibri</vt:lpstr>
      <vt:lpstr>Calibri Light</vt:lpstr>
      <vt:lpstr>Courier New</vt:lpstr>
      <vt:lpstr>Franklin Gothic</vt:lpstr>
      <vt:lpstr>Marianne</vt:lpstr>
      <vt:lpstr>Palatino Linotype</vt:lpstr>
      <vt:lpstr>Segoe UI</vt:lpstr>
      <vt:lpstr>Verdana</vt:lpstr>
      <vt:lpstr>Simple Light</vt:lpstr>
      <vt:lpstr>Black</vt:lpstr>
      <vt:lpstr>Office Theme</vt:lpstr>
      <vt:lpstr>1_Simple Light</vt:lpstr>
      <vt:lpstr>5_ESA Presentation</vt:lpstr>
      <vt:lpstr>6_ESA Presentation</vt:lpstr>
      <vt:lpstr>6_Office Theme</vt:lpstr>
      <vt:lpstr>PowerPoint Presentation</vt:lpstr>
      <vt:lpstr>PowerPoint Presentation</vt:lpstr>
      <vt:lpstr>PowerPoint Presentation</vt:lpstr>
      <vt:lpstr>PowerPoint Presentation</vt:lpstr>
      <vt:lpstr>PowerPoint Presentation</vt:lpstr>
      <vt:lpstr>Alta incertidumbre en el flujo de carbono terrestre futuro</vt:lpstr>
      <vt:lpstr>Los trópicos dominan la incertidumbre</vt:lpstr>
      <vt:lpstr>Fuente de carbono pan-tropical tras el Niño de 2015 Diversas trayectorias regionales resultaron en emisiones netas de carbono en los trópicos</vt:lpstr>
      <vt:lpstr>PowerPoint Presentation</vt:lpstr>
      <vt:lpstr>PowerPoint Presentation</vt:lpstr>
      <vt:lpstr>Enfoque científico de PANGEA</vt:lpstr>
      <vt:lpstr>PowerPoint Presentation</vt:lpstr>
      <vt:lpstr>PowerPoint Presentation</vt:lpstr>
      <vt:lpstr>Una campaña a múltiples escalas</vt:lpstr>
      <vt:lpstr>PowerPoint Presentation</vt:lpstr>
      <vt:lpstr>El proceso de ‘scoping’</vt:lpstr>
      <vt:lpstr>PowerPoint Presentation</vt:lpstr>
      <vt:lpstr>Incorporando a la comunidad de África Central     </vt:lpstr>
      <vt:lpstr>PowerPoint Presentation</vt:lpstr>
      <vt:lpstr>PowerPoint Presentation</vt:lpstr>
      <vt:lpstr>Grupos de trabajo</vt:lpstr>
      <vt:lpstr>Esfuerzos sinérgicos</vt:lpstr>
      <vt:lpstr>PowerPoint Presentation</vt:lpstr>
      <vt:lpstr>PowerPoint Presentation</vt:lpstr>
      <vt:lpstr>PowerPoint Presentation</vt:lpstr>
      <vt:lpstr>Exact PANGEA domain - TBD</vt:lpstr>
      <vt:lpstr>PANGEA – Landscape Approach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elsa ordway</dc:creator>
  <cp:lastModifiedBy>elsa ordway</cp:lastModifiedBy>
  <cp:revision>439</cp:revision>
  <dcterms:created xsi:type="dcterms:W3CDTF">2024-02-11T23:45:37Z</dcterms:created>
  <dcterms:modified xsi:type="dcterms:W3CDTF">2024-06-20T03:40:52Z</dcterms:modified>
</cp:coreProperties>
</file>