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comments/comment4.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5.xml" ContentType="application/vnd.openxmlformats-officedocument.presentationml.comments+xml"/>
  <Override PartName="/ppt/notesSlides/notesSlide10.xml" ContentType="application/vnd.openxmlformats-officedocument.presentationml.notesSlide+xml"/>
  <Override PartName="/ppt/comments/comment6.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7.xml" ContentType="application/vnd.openxmlformats-officedocument.presentationml.comments+xml"/>
  <Override PartName="/ppt/notesSlides/notesSlide14.xml" ContentType="application/vnd.openxmlformats-officedocument.presentationml.notesSlide+xml"/>
  <Override PartName="/ppt/comments/comment8.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comment9.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10.xml" ContentType="application/vnd.openxmlformats-officedocument.presentationml.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08" r:id="rId3"/>
    <p:sldMasterId id="2147483720" r:id="rId4"/>
    <p:sldMasterId id="2147483792" r:id="rId5"/>
    <p:sldMasterId id="2147483854" r:id="rId6"/>
    <p:sldMasterId id="2147483921" r:id="rId7"/>
    <p:sldMasterId id="2147483934" r:id="rId8"/>
  </p:sldMasterIdLst>
  <p:notesMasterIdLst>
    <p:notesMasterId r:id="rId35"/>
  </p:notesMasterIdLst>
  <p:sldIdLst>
    <p:sldId id="257" r:id="rId9"/>
    <p:sldId id="11195" r:id="rId10"/>
    <p:sldId id="11220" r:id="rId11"/>
    <p:sldId id="11200" r:id="rId12"/>
    <p:sldId id="11226" r:id="rId13"/>
    <p:sldId id="11206" r:id="rId14"/>
    <p:sldId id="263" r:id="rId15"/>
    <p:sldId id="1391" r:id="rId16"/>
    <p:sldId id="11209" r:id="rId17"/>
    <p:sldId id="11210" r:id="rId18"/>
    <p:sldId id="11233" r:id="rId19"/>
    <p:sldId id="311" r:id="rId20"/>
    <p:sldId id="288" r:id="rId21"/>
    <p:sldId id="11214" r:id="rId22"/>
    <p:sldId id="11188" r:id="rId23"/>
    <p:sldId id="11231" r:id="rId24"/>
    <p:sldId id="11168" r:id="rId25"/>
    <p:sldId id="11169" r:id="rId26"/>
    <p:sldId id="11198" r:id="rId27"/>
    <p:sldId id="11219" r:id="rId28"/>
    <p:sldId id="1392" r:id="rId29"/>
    <p:sldId id="294" r:id="rId30"/>
    <p:sldId id="11199" r:id="rId31"/>
    <p:sldId id="11196" r:id="rId32"/>
    <p:sldId id="11197" r:id="rId33"/>
    <p:sldId id="110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 Vivien" initials="AV" lastIdx="16" clrIdx="0">
    <p:extLst>
      <p:ext uri="{19B8F6BF-5375-455C-9EA6-DF929625EA0E}">
        <p15:presenceInfo xmlns:p15="http://schemas.microsoft.com/office/powerpoint/2012/main" userId="Ir Vivi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03" autoAdjust="0"/>
    <p:restoredTop sz="81069" autoAdjust="0"/>
  </p:normalViewPr>
  <p:slideViewPr>
    <p:cSldViewPr snapToGrid="0">
      <p:cViewPr>
        <p:scale>
          <a:sx n="89" d="100"/>
          <a:sy n="89" d="100"/>
        </p:scale>
        <p:origin x="-55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commentAuthors" Target="commen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5-22T19:43:16.006" idx="1">
    <p:pos x="5059" y="2147"/>
    <p:text>Événement parallèle de l'USFS</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05-22T20:50:51.453" idx="2">
    <p:pos x="5367" y="1227"/>
    <p:text>Première expérience de terrain du projet international de climatologie de surface terrestre par satellite (ISLSCP) (1987-1989)</p:text>
    <p:extLst>
      <p:ext uri="{C676402C-5697-4E1C-873F-D02D1690AC5C}">
        <p15:threadingInfo xmlns:p15="http://schemas.microsoft.com/office/powerpoint/2012/main" timeZoneBias="-120"/>
      </p:ext>
    </p:extLst>
  </p:cm>
  <p:cm authorId="1" dt="2024-05-22T20:53:31.998" idx="3">
    <p:pos x="4093" y="1857"/>
    <p:text>Étude de l'atmosphère et de l'écosystème boréal (1992-1999)</p:text>
    <p:extLst>
      <p:ext uri="{C676402C-5697-4E1C-873F-D02D1690AC5C}">
        <p15:threadingInfo xmlns:p15="http://schemas.microsoft.com/office/powerpoint/2012/main" timeZoneBias="-120"/>
      </p:ext>
    </p:extLst>
  </p:cm>
  <p:cm authorId="1" dt="2024-05-22T20:57:19.523" idx="4">
    <p:pos x="4039" y="2683"/>
    <p:text>Expérience sur la vulnérabilité de la forêt boréale arctique (2015-2024)</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05-22T20:58:52.263" idx="5">
    <p:pos x="6160" y="461"/>
    <p:text>Les régions forestières tropicales sont d'une importance capitale</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05-22T21:02:22.071" idx="6">
    <p:pos x="7054" y="651"/>
    <p:text>Les régions forestières tropicales évoluent rapidement</p:text>
    <p:extLst>
      <p:ext uri="{C676402C-5697-4E1C-873F-D02D1690AC5C}">
        <p15:threadingInfo xmlns:p15="http://schemas.microsoft.com/office/powerpoint/2012/main" timeZoneBias="-120"/>
      </p:ext>
    </p:extLst>
  </p:cm>
  <p:cm authorId="1" dt="2024-05-22T21:04:34.802" idx="7">
    <p:pos x="6756" y="1152"/>
    <p:text>Les écosystèmes tropicaux entrent dans un état sans analogie, dont la composition est différente de tout ce que l'on trouve aujourd'hui.</p:text>
    <p:extLst>
      <p:ext uri="{C676402C-5697-4E1C-873F-D02D1690AC5C}">
        <p15:threadingInfo xmlns:p15="http://schemas.microsoft.com/office/powerpoint/2012/main" timeZoneBias="-120"/>
      </p:ext>
    </p:extLst>
  </p:cm>
  <p:cm authorId="1" dt="2024-05-22T21:06:54.795" idx="8">
    <p:pos x="6939" y="1538"/>
    <p:text>Les températures seront bientôt plus élevées que celles que la plupart des écosystèmes tropicaux ont connues au cours de leur évolution (changement de l'aire de répartition de certaines espèces, adaptation, acclimatation).</p:text>
    <p:extLst>
      <p:ext uri="{C676402C-5697-4E1C-873F-D02D1690AC5C}">
        <p15:threadingInfo xmlns:p15="http://schemas.microsoft.com/office/powerpoint/2012/main" timeZoneBias="-120"/>
      </p:ext>
    </p:extLst>
  </p:cm>
  <p:cm authorId="1" dt="2024-05-22T21:21:42.896" idx="9">
    <p:pos x="4276" y="2114"/>
    <p:text>fortement réduite</p:text>
    <p:extLst>
      <p:ext uri="{C676402C-5697-4E1C-873F-D02D1690AC5C}">
        <p15:threadingInfo xmlns:p15="http://schemas.microsoft.com/office/powerpoint/2012/main" timeZoneBias="-1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05-22T21:27:01.770" idx="10">
    <p:pos x="6892" y="1491"/>
    <p:text>Il est essentiel de mieux comprendre le rôle de l'hétérogénéité dans les paysages tropicaux.</p:text>
    <p:extLst>
      <p:ext uri="{C676402C-5697-4E1C-873F-D02D1690AC5C}">
        <p15:threadingInfo xmlns:p15="http://schemas.microsoft.com/office/powerpoint/2012/main" timeZoneBias="-1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05-22T21:29:29.883" idx="11">
    <p:pos x="5929" y="664"/>
    <p:text>Les différentes voies régionales ont entraîné des émissions nettes de carbone dans les tropiques</p:text>
    <p:extLst>
      <p:ext uri="{C676402C-5697-4E1C-873F-D02D1690AC5C}">
        <p15:threadingInfo xmlns:p15="http://schemas.microsoft.com/office/powerpoint/2012/main" timeZoneBias="-1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05-22T21:35:19.947" idx="12">
    <p:pos x="2988" y="610"/>
    <p:text>les questions scientifiques</p:text>
    <p:extLst>
      <p:ext uri="{C676402C-5697-4E1C-873F-D02D1690AC5C}">
        <p15:threadingInfo xmlns:p15="http://schemas.microsoft.com/office/powerpoint/2012/main" timeZoneBias="-1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05-22T21:37:23.672" idx="13">
    <p:pos x="4357" y="1193"/>
    <p:text>etc.</p:text>
    <p:extLst>
      <p:ext uri="{C676402C-5697-4E1C-873F-D02D1690AC5C}">
        <p15:threadingInfo xmlns:p15="http://schemas.microsoft.com/office/powerpoint/2012/main" timeZoneBias="-1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4-05-22T21:42:35.864" idx="14">
    <p:pos x="6472" y="2772"/>
    <p:text>Remise d'un livre blanc présentant les conclusions d'ici novembre/décembre 2024</p:text>
    <p:extLst>
      <p:ext uri="{C676402C-5697-4E1C-873F-D02D1690AC5C}">
        <p15:threadingInfo xmlns:p15="http://schemas.microsoft.com/office/powerpoint/2012/main" timeZoneBias="-12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4-05-22T21:46:32.605" idx="15">
    <p:pos x="5685" y="617"/>
    <p:text>paysagère</p:text>
    <p:extLst>
      <p:ext uri="{C676402C-5697-4E1C-873F-D02D1690AC5C}">
        <p15:threadingInfo xmlns:p15="http://schemas.microsoft.com/office/powerpoint/2012/main" timeZoneBias="-120"/>
      </p:ext>
    </p:extLst>
  </p:cm>
  <p:cm authorId="1" dt="2024-05-22T21:48:36.312" idx="16">
    <p:pos x="3903" y="1620"/>
    <p:text>Emplacements permettant de capturer des mosaïques de paysages complexes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98A9A6-926C-4C06-867C-686D2989316A}" type="datetimeFigureOut">
              <a:rPr lang="en-US" smtClean="0"/>
              <a:t>5/22/2024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5088F2-A55A-4F07-9300-38FE4FB2AE8E}" type="slidenum">
              <a:rPr lang="en-US" smtClean="0"/>
              <a:t>‹N°›</a:t>
            </a:fld>
            <a:endParaRPr lang="en-US"/>
          </a:p>
        </p:txBody>
      </p:sp>
    </p:spTree>
    <p:extLst>
      <p:ext uri="{BB962C8B-B14F-4D97-AF65-F5344CB8AC3E}">
        <p14:creationId xmlns:p14="http://schemas.microsoft.com/office/powerpoint/2010/main" val="1568362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Google Shape;52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t>Les campagnes d'écologie terrestre de la NASA sont destinées à... (lire à partir de la diapositive)</a:t>
            </a:r>
            <a:endParaRPr dirty="0"/>
          </a:p>
        </p:txBody>
      </p:sp>
    </p:spTree>
    <p:extLst>
      <p:ext uri="{BB962C8B-B14F-4D97-AF65-F5344CB8AC3E}">
        <p14:creationId xmlns:p14="http://schemas.microsoft.com/office/powerpoint/2010/main" val="1355338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t>La NASA a une longue histoire de campagnes d'écologie terrestre réussies, remontant aux années 1980. La campagne actuelle, </a:t>
            </a:r>
            <a:r>
              <a:rPr lang="fr-FR" dirty="0" err="1"/>
              <a:t>ABoVE</a:t>
            </a:r>
            <a:r>
              <a:rPr lang="fr-FR" dirty="0"/>
              <a:t>, est axée sur les réponses des systèmes arctiques et boréaux au changement climatique, avec des efforts de collecte de données dans l'ouest du Canada et aux États-Unis. Avant </a:t>
            </a:r>
            <a:r>
              <a:rPr lang="fr-FR" dirty="0" err="1"/>
              <a:t>ABoVE</a:t>
            </a:r>
            <a:r>
              <a:rPr lang="fr-FR" dirty="0"/>
              <a:t>, il y avait LBA, dirigé par le Brésil à la fin des années 1990 et au début des années 2000. LBA a permis de mieux comprendre l'Amazonie en tant qu'entité holistique et a également été transformateur dans ses efforts de renforcement des capacités. Il a formé plus de 1000 étudiants en doctorat et en master, dont beaucoup étaient du Brésil et sont depuis devenus des leaders dans leur domaine.</a:t>
            </a:r>
            <a:endParaRPr dirty="0"/>
          </a:p>
        </p:txBody>
      </p:sp>
    </p:spTree>
    <p:extLst>
      <p:ext uri="{BB962C8B-B14F-4D97-AF65-F5344CB8AC3E}">
        <p14:creationId xmlns:p14="http://schemas.microsoft.com/office/powerpoint/2010/main" val="3165947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a:spcBef>
                <a:spcPts val="0"/>
              </a:spcBef>
              <a:spcAft>
                <a:spcPts val="0"/>
              </a:spcAft>
            </a:pPr>
            <a:r>
              <a:rPr lang="fr-FR" sz="1800" dirty="0">
                <a:solidFill>
                  <a:srgbClr val="000000"/>
                </a:solidFill>
                <a:effectLst/>
                <a:highlight>
                  <a:srgbClr val="FFFFFF"/>
                </a:highlight>
                <a:latin typeface="Arial" panose="020B0604020202020204" pitchFamily="34" charset="0"/>
                <a:ea typeface="Calibri" panose="020F0502020204030204" pitchFamily="34" charset="0"/>
              </a:rPr>
              <a:t>Alors, qu'est-ce que PANGEA ?</a:t>
            </a:r>
          </a:p>
          <a:p>
            <a:pPr marL="0" marR="0">
              <a:spcBef>
                <a:spcPts val="0"/>
              </a:spcBef>
              <a:spcAft>
                <a:spcPts val="0"/>
              </a:spcAft>
            </a:pPr>
            <a:endParaRPr lang="fr-FR" sz="1800" dirty="0">
              <a:solidFill>
                <a:srgbClr val="000000"/>
              </a:solidFill>
              <a:effectLst/>
              <a:highlight>
                <a:srgbClr val="FFFFFF"/>
              </a:highlight>
              <a:latin typeface="Arial" panose="020B0604020202020204" pitchFamily="34" charset="0"/>
              <a:ea typeface="Calibri" panose="020F0502020204030204" pitchFamily="34" charset="0"/>
            </a:endParaRPr>
          </a:p>
          <a:p>
            <a:pPr marL="0" marR="0">
              <a:spcBef>
                <a:spcPts val="0"/>
              </a:spcBef>
              <a:spcAft>
                <a:spcPts val="0"/>
              </a:spcAft>
            </a:pPr>
            <a:r>
              <a:rPr lang="fr-FR" sz="1800" dirty="0">
                <a:solidFill>
                  <a:srgbClr val="000000"/>
                </a:solidFill>
                <a:effectLst/>
                <a:highlight>
                  <a:srgbClr val="FFFFFF"/>
                </a:highlight>
                <a:latin typeface="Arial" panose="020B0604020202020204" pitchFamily="34" charset="0"/>
                <a:ea typeface="Calibri" panose="020F0502020204030204" pitchFamily="34" charset="0"/>
              </a:rPr>
              <a:t>PANGEA est une étude de définition des objectifs sélectionnée par le programme d'écologie terrestre de la NASA pour travailler avec des scientifiques tropicaux et des partenaires, ainsi que la communauté de télédétection, afin d'esquisser une future campagne de terrain de la NASA axée sur les tropiques. Son objectif est de comprendre comment le changement climatique et l'utilisation des terres impactent la vulnérabilité et la résilience des forêts tropicales dans le temps et l'espace. Elle intègre des données et des connaissances à l'échelle locale, régionale et pantropicale. Comme les précédentes campagnes d'écologie terrestre de la NASA, elle sera multi-échelle si elle est sélectionnée, avec des mesures coordonnées au sol, des tours, des drones et une collecte de données aéroportées pour faire progresser notre capacité à utiliser les jeux de données de télédétection satellitaire et à avancer dans la modélisation.</a:t>
            </a:r>
          </a:p>
          <a:p>
            <a:pPr marL="0" marR="0">
              <a:spcBef>
                <a:spcPts val="0"/>
              </a:spcBef>
              <a:spcAft>
                <a:spcPts val="0"/>
              </a:spcAft>
            </a:pPr>
            <a:endParaRPr lang="fr-FR" sz="1800" dirty="0">
              <a:solidFill>
                <a:srgbClr val="000000"/>
              </a:solidFill>
              <a:effectLst/>
              <a:highlight>
                <a:srgbClr val="FFFFFF"/>
              </a:highlight>
              <a:latin typeface="Arial" panose="020B0604020202020204" pitchFamily="34" charset="0"/>
              <a:ea typeface="Calibri" panose="020F0502020204030204" pitchFamily="34" charset="0"/>
            </a:endParaRPr>
          </a:p>
          <a:p>
            <a:pPr marL="0" marR="0">
              <a:spcBef>
                <a:spcPts val="0"/>
              </a:spcBef>
              <a:spcAft>
                <a:spcPts val="0"/>
              </a:spcAft>
            </a:pPr>
            <a:r>
              <a:rPr lang="fr-FR" sz="1800" dirty="0">
                <a:solidFill>
                  <a:srgbClr val="000000"/>
                </a:solidFill>
                <a:effectLst/>
                <a:highlight>
                  <a:srgbClr val="FFFFFF"/>
                </a:highlight>
                <a:latin typeface="Arial" panose="020B0604020202020204" pitchFamily="34" charset="0"/>
                <a:ea typeface="Calibri" panose="020F0502020204030204" pitchFamily="34" charset="0"/>
              </a:rPr>
              <a:t>PANGEA a été sélectionnée comme l'une des deux options possibles pour la prochaine campagne décennale d'écologie terrestre de la NASA. Cet atelier est l'une des nombreuses activités visant à rassembler la communauté de recherche pour définir les objectifs et les priorités d'une éventuelle campagne décennale dans les tropiques.</a:t>
            </a:r>
            <a:endParaRPr lang="en-US" sz="1800" dirty="0">
              <a:effectLst/>
              <a:latin typeface="Calibri" panose="020F0502020204030204" pitchFamily="34" charset="0"/>
              <a:ea typeface="Calibri" panose="020F0502020204030204" pitchFamily="34" charset="0"/>
            </a:endParaRPr>
          </a:p>
          <a:p>
            <a:pPr marL="0" lvl="0" indent="0" algn="l" rtl="0">
              <a:lnSpc>
                <a:spcPct val="100000"/>
              </a:lnSpc>
              <a:spcBef>
                <a:spcPts val="0"/>
              </a:spcBef>
              <a:spcAft>
                <a:spcPts val="0"/>
              </a:spcAft>
              <a:buClr>
                <a:schemeClr val="dk1"/>
              </a:buClr>
              <a:buSzPts val="1200"/>
              <a:buFont typeface="Calibri"/>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t>Nous savons que les forêts tropicales sont incroyablement importantes. Malgré ne couvrant que moins de 10% de la surface terrestre sans glace, elles... (lire la diapositive)</a:t>
            </a:r>
            <a:endParaRPr dirty="0"/>
          </a:p>
        </p:txBody>
      </p:sp>
    </p:spTree>
    <p:extLst>
      <p:ext uri="{BB962C8B-B14F-4D97-AF65-F5344CB8AC3E}">
        <p14:creationId xmlns:p14="http://schemas.microsoft.com/office/powerpoint/2010/main" val="76303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err="1"/>
              <a:t>Elles</a:t>
            </a:r>
            <a:r>
              <a:rPr lang="en-US" dirty="0"/>
              <a:t> </a:t>
            </a:r>
            <a:r>
              <a:rPr lang="en-US" dirty="0" err="1"/>
              <a:t>changent</a:t>
            </a:r>
            <a:r>
              <a:rPr lang="en-US" dirty="0"/>
              <a:t> </a:t>
            </a:r>
            <a:r>
              <a:rPr lang="en-US" dirty="0" err="1"/>
              <a:t>également</a:t>
            </a:r>
            <a:r>
              <a:rPr lang="en-US" dirty="0"/>
              <a:t> </a:t>
            </a:r>
            <a:r>
              <a:rPr lang="en-US" dirty="0" err="1"/>
              <a:t>rapidement</a:t>
            </a:r>
            <a:r>
              <a:rPr lang="en-US" dirty="0"/>
              <a:t>… </a:t>
            </a:r>
            <a:r>
              <a:rPr lang="en-US" b="0" i="0" dirty="0">
                <a:solidFill>
                  <a:srgbClr val="0D0D0D"/>
                </a:solidFill>
                <a:effectLst/>
                <a:highlight>
                  <a:srgbClr val="FFFFFF"/>
                </a:highlight>
                <a:latin typeface="Söhne"/>
              </a:rPr>
              <a:t>(lire la diapositive)</a:t>
            </a:r>
            <a:endParaRPr dirty="0"/>
          </a:p>
        </p:txBody>
      </p:sp>
    </p:spTree>
    <p:extLst>
      <p:ext uri="{BB962C8B-B14F-4D97-AF65-F5344CB8AC3E}">
        <p14:creationId xmlns:p14="http://schemas.microsoft.com/office/powerpoint/2010/main" val="3205001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t>Il reste une énorme incertitude quant à l'avenir du flux de carbone terrestre. Les modèles du système terrestre prédisant le flux de carbone terrestre à la fin du siècle (11 d'entre eux sont montrés ici) ne s'accordent même pas sur le signe.</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Certains modèles suggèrent que le flux de carbone terrestre continuera à stocker plus de carbone net, tandis que d'autres modèles suggèrent que le flux de carbone terrestre pourrait devenir une source supplémentaire d'émissions nettes de carbone.</a:t>
            </a:r>
            <a:endParaRPr dirty="0"/>
          </a:p>
        </p:txBody>
      </p:sp>
      <p:sp>
        <p:nvSpPr>
          <p:cNvPr id="521" name="Google Shape;52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411160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a:extLst>
            <a:ext uri="{FF2B5EF4-FFF2-40B4-BE49-F238E27FC236}">
              <a16:creationId xmlns:a16="http://schemas.microsoft.com/office/drawing/2014/main" id="{322FBC06-4434-00AF-1786-874B1792BBF6}"/>
            </a:ext>
          </a:extLst>
        </p:cNvPr>
        <p:cNvGrpSpPr/>
        <p:nvPr/>
      </p:nvGrpSpPr>
      <p:grpSpPr>
        <a:xfrm>
          <a:off x="0" y="0"/>
          <a:ext cx="0" cy="0"/>
          <a:chOff x="0" y="0"/>
          <a:chExt cx="0" cy="0"/>
        </a:xfrm>
      </p:grpSpPr>
      <p:sp>
        <p:nvSpPr>
          <p:cNvPr id="519" name="Google Shape;519;p8:notes">
            <a:extLst>
              <a:ext uri="{FF2B5EF4-FFF2-40B4-BE49-F238E27FC236}">
                <a16:creationId xmlns:a16="http://schemas.microsoft.com/office/drawing/2014/main" id="{23E60423-5F20-D081-552F-E2C3A03601B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8:notes">
            <a:extLst>
              <a:ext uri="{FF2B5EF4-FFF2-40B4-BE49-F238E27FC236}">
                <a16:creationId xmlns:a16="http://schemas.microsoft.com/office/drawing/2014/main" id="{BD627D28-554E-12FD-4C01-2916FA5DC3C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t>Des études ont également montré que la plupart de cette incertitude est due à la variabilité des modèles dans les tropiques. Vous voyez ici un graphique avec la latitude sur l'axe des x et les tendances de la productivité nette des écosystèmes de 2000 à la fin du siècle à travers différents modèles du système terrestre. La variabilité est 3 fois plus grande dans les tropiques que dans d'autres latitudes.</a:t>
            </a:r>
            <a:endParaRPr dirty="0"/>
          </a:p>
        </p:txBody>
      </p:sp>
      <p:sp>
        <p:nvSpPr>
          <p:cNvPr id="521" name="Google Shape;521;p8:notes">
            <a:extLst>
              <a:ext uri="{FF2B5EF4-FFF2-40B4-BE49-F238E27FC236}">
                <a16:creationId xmlns:a16="http://schemas.microsoft.com/office/drawing/2014/main" id="{FAF557A1-6FCD-68BF-466B-3E92656EFB9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8</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35929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t>Pour réduire cette incertitude, une meilleure compréhension du rôle de l'hétérogénéité à travers les paysages tropicaux est cruciale.</a:t>
            </a:r>
            <a:endParaRPr dirty="0"/>
          </a:p>
        </p:txBody>
      </p:sp>
      <p:sp>
        <p:nvSpPr>
          <p:cNvPr id="579" name="Google Shape;579;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48080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3" name="Google Shape;663;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t>Nous constatons déjà que le flux de carbone terrestre tropical devient de plus en plus fragile en réponse aux événements extrêmes. Vous voyez ici les résultats d'une analyse des données de l'Observatoire de Carbonne en Orbite (OCO-2) menée par </a:t>
            </a:r>
            <a:r>
              <a:rPr lang="fr-FR" dirty="0" err="1"/>
              <a:t>Junjie</a:t>
            </a:r>
            <a:r>
              <a:rPr lang="fr-FR" dirty="0"/>
              <a:t> Liu au JPL. </a:t>
            </a:r>
            <a:r>
              <a:rPr lang="fr-FR" dirty="0" err="1"/>
              <a:t>Junjie</a:t>
            </a:r>
            <a:r>
              <a:rPr lang="fr-FR" dirty="0"/>
              <a:t> et ses co-auteurs ont découvert qu'en moyenne, les tropiques sont un puits de carbone net, mais qu'ils sont tous passés à des sources d'émissions de CO2 lors de l'El Niño de 2015, mais pour des raisons différentes.</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r>
              <a:rPr lang="fr-FR" dirty="0"/>
              <a:t>En Amérique, une surface terrestre plus sèche a entraîné une réduction de la croissance des plantes. En Afrique, des températures plus élevées ont conduit à une augmentation de la respiration, et en Asie du Sud-Est, des conditions plus chaudes et plus sèches ont conduit à plus d'incendies, ce qui a entraîné plus d'émissions de CO2 de chaque région.</a:t>
            </a:r>
            <a:endParaRPr dirty="0"/>
          </a:p>
        </p:txBody>
      </p:sp>
    </p:spTree>
    <p:extLst>
      <p:ext uri="{BB962C8B-B14F-4D97-AF65-F5344CB8AC3E}">
        <p14:creationId xmlns:p14="http://schemas.microsoft.com/office/powerpoint/2010/main" val="2658126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fr-FR" b="0" i="0" dirty="0">
                <a:solidFill>
                  <a:srgbClr val="0D0D0D"/>
                </a:solidFill>
                <a:effectLst/>
                <a:highlight>
                  <a:srgbClr val="FFFFFF"/>
                </a:highlight>
                <a:latin typeface="Söhne"/>
              </a:rPr>
              <a:t>Alors que nous travaillons de manière urgente pour comprendre ces changements et leurs moteurs, il existe une énorme opportunité à exploiter avec ce moment riche en données.</a:t>
            </a:r>
          </a:p>
          <a:p>
            <a:pPr algn="l"/>
            <a:endParaRPr lang="fr-FR" b="0" i="0" dirty="0">
              <a:solidFill>
                <a:srgbClr val="0D0D0D"/>
              </a:solidFill>
              <a:effectLst/>
              <a:highlight>
                <a:srgbClr val="FFFFFF"/>
              </a:highlight>
              <a:latin typeface="Söhne"/>
            </a:endParaRPr>
          </a:p>
          <a:p>
            <a:pPr algn="l"/>
            <a:r>
              <a:rPr lang="fr-FR" b="0" i="0" dirty="0">
                <a:solidFill>
                  <a:srgbClr val="0D0D0D"/>
                </a:solidFill>
                <a:effectLst/>
                <a:highlight>
                  <a:srgbClr val="FFFFFF"/>
                </a:highlight>
                <a:latin typeface="Söhne"/>
              </a:rPr>
              <a:t>Après des décennies de compréhension de ces systèmes basée principalement sur la variation de la verdure, nous pouvons désormais observer la planète dans une plus grande dimensionnalité, en utilisant les jeux de données actuels et à venir de lidar, de radar et d'hyperspectral.</a:t>
            </a:r>
          </a:p>
          <a:p>
            <a:pPr algn="l"/>
            <a:endParaRPr lang="fr-FR" b="0" i="0" dirty="0">
              <a:solidFill>
                <a:srgbClr val="0D0D0D"/>
              </a:solidFill>
              <a:effectLst/>
              <a:highlight>
                <a:srgbClr val="FFFFFF"/>
              </a:highlight>
              <a:latin typeface="Söhne"/>
            </a:endParaRPr>
          </a:p>
          <a:p>
            <a:pPr algn="l"/>
            <a:r>
              <a:rPr lang="fr-FR" b="0" i="0" dirty="0">
                <a:solidFill>
                  <a:srgbClr val="0D0D0D"/>
                </a:solidFill>
                <a:effectLst/>
                <a:highlight>
                  <a:srgbClr val="FFFFFF"/>
                </a:highlight>
                <a:latin typeface="Söhne"/>
              </a:rPr>
              <a:t>Critiquement, cependant, une interprétation précise et l'utilisation de ces données nécessitent une collecte coordonnée de données au sol, au moins dans le développement initial des algorithmes.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5088F2-A55A-4F07-9300-38FE4FB2AE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2968315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Des exemples d'utilisation de ces données comprennent les données lidar qui permettent de cartographier la hauteur de la canopée et les stocks de carbone, ainsi que les données </a:t>
            </a:r>
            <a:r>
              <a:rPr lang="fr-FR" dirty="0" err="1"/>
              <a:t>hyperspectrales</a:t>
            </a:r>
            <a:r>
              <a:rPr lang="fr-FR" dirty="0"/>
              <a:t> qui nous permettent de cartographier des traits de plantes fonctionnellement importants correspondant à des différences importantes dans les stratégies de croissance des plantes et leurs réponses aux perturbations.</a:t>
            </a:r>
            <a:endParaRPr lang="en-US" dirty="0"/>
          </a:p>
        </p:txBody>
      </p:sp>
      <p:sp>
        <p:nvSpPr>
          <p:cNvPr id="4" name="Slide Number Placeholder 3"/>
          <p:cNvSpPr>
            <a:spLocks noGrp="1"/>
          </p:cNvSpPr>
          <p:nvPr>
            <p:ph type="sldNum" sz="quarter" idx="5"/>
          </p:nvPr>
        </p:nvSpPr>
        <p:spPr/>
        <p:txBody>
          <a:bodyPr/>
          <a:lstStyle/>
          <a:p>
            <a:fld id="{075088F2-A55A-4F07-9300-38FE4FB2AE8E}" type="slidenum">
              <a:rPr lang="en-US" smtClean="0"/>
              <a:t>12</a:t>
            </a:fld>
            <a:endParaRPr lang="en-US"/>
          </a:p>
        </p:txBody>
      </p:sp>
    </p:spTree>
    <p:extLst>
      <p:ext uri="{BB962C8B-B14F-4D97-AF65-F5344CB8AC3E}">
        <p14:creationId xmlns:p14="http://schemas.microsoft.com/office/powerpoint/2010/main" val="4087532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t>Une campagne coordonnée comme PANGEA permettra de tirer parti et d'améliorer notre capacité à utiliser ces types de données pour aborder trois questions principales.</a:t>
            </a:r>
            <a:endParaRPr dirty="0"/>
          </a:p>
        </p:txBody>
      </p:sp>
    </p:spTree>
    <p:extLst>
      <p:ext uri="{BB962C8B-B14F-4D97-AF65-F5344CB8AC3E}">
        <p14:creationId xmlns:p14="http://schemas.microsoft.com/office/powerpoint/2010/main" val="386276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fr-FR" dirty="0">
                <a:effectLst/>
              </a:rPr>
              <a:t>Pour répondre à ces questions, il faut adopter une approche d'échelle qui relie les mesures au niveau de la feuille, de l'arbre et du champ jusqu'aux capteurs satellitaires.</a:t>
            </a:r>
          </a:p>
        </p:txBody>
      </p:sp>
    </p:spTree>
    <p:extLst>
      <p:ext uri="{BB962C8B-B14F-4D97-AF65-F5344CB8AC3E}">
        <p14:creationId xmlns:p14="http://schemas.microsoft.com/office/powerpoint/2010/main" val="2958255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a:spcBef>
                <a:spcPts val="0"/>
              </a:spcBef>
              <a:spcAft>
                <a:spcPts val="0"/>
              </a:spcAft>
            </a:pPr>
            <a:r>
              <a:rPr lang="fr-FR" sz="1800" dirty="0">
                <a:effectLst/>
                <a:latin typeface="Arial" panose="020B0604020202020204" pitchFamily="34" charset="0"/>
                <a:ea typeface="Calibri" panose="020F0502020204030204" pitchFamily="34" charset="0"/>
              </a:rPr>
              <a:t>L'objectif de cette campagne proposée est triple :</a:t>
            </a:r>
          </a:p>
          <a:p>
            <a:pPr marL="0" marR="0">
              <a:spcBef>
                <a:spcPts val="0"/>
              </a:spcBef>
              <a:spcAft>
                <a:spcPts val="0"/>
              </a:spcAft>
            </a:pPr>
            <a:r>
              <a:rPr lang="fr-FR" sz="1800" dirty="0">
                <a:effectLst/>
                <a:latin typeface="Arial" panose="020B0604020202020204" pitchFamily="34" charset="0"/>
                <a:ea typeface="Calibri" panose="020F0502020204030204" pitchFamily="34" charset="0"/>
              </a:rPr>
              <a:t>1. Faire avancer la compréhension scientifique de la région.</a:t>
            </a:r>
          </a:p>
          <a:p>
            <a:pPr marL="0" marR="0">
              <a:spcBef>
                <a:spcPts val="0"/>
              </a:spcBef>
              <a:spcAft>
                <a:spcPts val="0"/>
              </a:spcAft>
            </a:pPr>
            <a:r>
              <a:rPr lang="fr-FR" sz="1800" dirty="0">
                <a:effectLst/>
                <a:latin typeface="Arial" panose="020B0604020202020204" pitchFamily="34" charset="0"/>
                <a:ea typeface="Calibri" panose="020F0502020204030204" pitchFamily="34" charset="0"/>
              </a:rPr>
              <a:t>2. Former la prochaine génération de scientifiques ORIGINAIRES de la région afin qu'ils puissent diriger ces efforts scientifiques.</a:t>
            </a:r>
          </a:p>
          <a:p>
            <a:pPr marL="0" marR="0">
              <a:spcBef>
                <a:spcPts val="0"/>
              </a:spcBef>
              <a:spcAft>
                <a:spcPts val="0"/>
              </a:spcAft>
            </a:pPr>
            <a:r>
              <a:rPr lang="fr-FR" sz="1800" dirty="0">
                <a:effectLst/>
                <a:latin typeface="Arial" panose="020B0604020202020204" pitchFamily="34" charset="0"/>
                <a:ea typeface="Calibri" panose="020F0502020204030204" pitchFamily="34" charset="0"/>
              </a:rPr>
              <a:t>3. Améliorer les capacités de surveillance du carbone, de la biodiversité et de l'agriculture grâce à la télédétection.</a:t>
            </a:r>
            <a:endParaRPr lang="en-US" dirty="0"/>
          </a:p>
        </p:txBody>
      </p:sp>
    </p:spTree>
    <p:extLst>
      <p:ext uri="{BB962C8B-B14F-4D97-AF65-F5344CB8AC3E}">
        <p14:creationId xmlns:p14="http://schemas.microsoft.com/office/powerpoint/2010/main" val="3412594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solidFill>
                  <a:srgbClr val="FF0000"/>
                </a:solidFill>
                <a:effectLst/>
                <a:highlight>
                  <a:srgbClr val="FFFF00"/>
                </a:highlight>
                <a:latin typeface="Segoe UI" panose="020B0502040204020203" pitchFamily="34" charset="0"/>
              </a:rPr>
              <a:t>Nous avons un an pour mener à bien ce processus de définition des objectifs. Nous consacrons cette année à définir les priorités et les opportunités de recherche scientifique, à mobiliser la communauté de recherche, à évaluer la faisabilité de la campagne et à déterminer la portée géographique.</a:t>
            </a:r>
          </a:p>
          <a:p>
            <a:pPr marL="0" lvl="0" indent="0" algn="l" rtl="0">
              <a:lnSpc>
                <a:spcPct val="100000"/>
              </a:lnSpc>
              <a:spcBef>
                <a:spcPts val="0"/>
              </a:spcBef>
              <a:spcAft>
                <a:spcPts val="0"/>
              </a:spcAft>
              <a:buClr>
                <a:schemeClr val="dk1"/>
              </a:buClr>
              <a:buSzPts val="1200"/>
              <a:buFont typeface="Calibri"/>
              <a:buNone/>
            </a:pPr>
            <a:endParaRPr lang="fr-FR" dirty="0">
              <a:solidFill>
                <a:srgbClr val="FF0000"/>
              </a:solidFill>
              <a:effectLst/>
              <a:highlight>
                <a:srgbClr val="FFFF00"/>
              </a:highlight>
              <a:latin typeface="Segoe UI" panose="020B0502040204020203" pitchFamily="34" charset="0"/>
            </a:endParaRPr>
          </a:p>
          <a:p>
            <a:pPr marL="0" lvl="0" indent="0" algn="l" rtl="0">
              <a:lnSpc>
                <a:spcPct val="100000"/>
              </a:lnSpc>
              <a:spcBef>
                <a:spcPts val="0"/>
              </a:spcBef>
              <a:spcAft>
                <a:spcPts val="0"/>
              </a:spcAft>
              <a:buClr>
                <a:schemeClr val="dk1"/>
              </a:buClr>
              <a:buSzPts val="1200"/>
              <a:buFont typeface="Calibri"/>
              <a:buNone/>
            </a:pPr>
            <a:r>
              <a:rPr lang="fr-FR" dirty="0">
                <a:solidFill>
                  <a:srgbClr val="FF0000"/>
                </a:solidFill>
                <a:effectLst/>
                <a:highlight>
                  <a:srgbClr val="FFFF00"/>
                </a:highlight>
                <a:latin typeface="Segoe UI" panose="020B0502040204020203" pitchFamily="34" charset="0"/>
              </a:rPr>
              <a:t>En plus de PANGEA, la NASA a sélectionné un autre projet pour définir les objectifs d'une campagne éventuelle, ARID, qui est axé sur les systèmes de terres arides.</a:t>
            </a:r>
          </a:p>
          <a:p>
            <a:pPr marL="0" lvl="0" indent="0" algn="l" rtl="0">
              <a:lnSpc>
                <a:spcPct val="100000"/>
              </a:lnSpc>
              <a:spcBef>
                <a:spcPts val="0"/>
              </a:spcBef>
              <a:spcAft>
                <a:spcPts val="0"/>
              </a:spcAft>
              <a:buClr>
                <a:schemeClr val="dk1"/>
              </a:buClr>
              <a:buSzPts val="1200"/>
              <a:buFont typeface="Calibri"/>
              <a:buNone/>
            </a:pPr>
            <a:endParaRPr lang="fr-FR" dirty="0">
              <a:solidFill>
                <a:srgbClr val="FF0000"/>
              </a:solidFill>
              <a:effectLst/>
              <a:highlight>
                <a:srgbClr val="FFFF00"/>
              </a:highlight>
              <a:latin typeface="Segoe UI" panose="020B0502040204020203" pitchFamily="34" charset="0"/>
            </a:endParaRPr>
          </a:p>
          <a:p>
            <a:pPr marL="0" lvl="0" indent="0" algn="l" rtl="0">
              <a:lnSpc>
                <a:spcPct val="100000"/>
              </a:lnSpc>
              <a:spcBef>
                <a:spcPts val="0"/>
              </a:spcBef>
              <a:spcAft>
                <a:spcPts val="0"/>
              </a:spcAft>
              <a:buClr>
                <a:schemeClr val="dk1"/>
              </a:buClr>
              <a:buSzPts val="1200"/>
              <a:buFont typeface="Calibri"/>
              <a:buNone/>
            </a:pPr>
            <a:r>
              <a:rPr lang="fr-FR" dirty="0">
                <a:solidFill>
                  <a:srgbClr val="FF0000"/>
                </a:solidFill>
                <a:effectLst/>
                <a:highlight>
                  <a:srgbClr val="FFFF00"/>
                </a:highlight>
                <a:latin typeface="Segoe UI" panose="020B0502040204020203" pitchFamily="34" charset="0"/>
              </a:rPr>
              <a:t>PANGEA et ARID livreront tous deux des livres blancs au siège de la NASA à la fin de cette année, vers novembre. À ce moment-là, la NASA prendra une décision pour financer une, ou les deux, ou aucune des campagnes.</a:t>
            </a:r>
          </a:p>
          <a:p>
            <a:pPr marL="0" lvl="0" indent="0" algn="l" rtl="0">
              <a:lnSpc>
                <a:spcPct val="100000"/>
              </a:lnSpc>
              <a:spcBef>
                <a:spcPts val="0"/>
              </a:spcBef>
              <a:spcAft>
                <a:spcPts val="0"/>
              </a:spcAft>
              <a:buClr>
                <a:schemeClr val="dk1"/>
              </a:buClr>
              <a:buSzPts val="1200"/>
              <a:buFont typeface="Calibri"/>
              <a:buNone/>
            </a:pPr>
            <a:endParaRPr lang="fr-FR" dirty="0">
              <a:solidFill>
                <a:srgbClr val="FF0000"/>
              </a:solidFill>
              <a:effectLst/>
              <a:highlight>
                <a:srgbClr val="FFFF00"/>
              </a:highlight>
              <a:latin typeface="Segoe UI" panose="020B0502040204020203" pitchFamily="34" charset="0"/>
            </a:endParaRPr>
          </a:p>
          <a:p>
            <a:pPr marL="0" lvl="0" indent="0" algn="l" rtl="0">
              <a:lnSpc>
                <a:spcPct val="100000"/>
              </a:lnSpc>
              <a:spcBef>
                <a:spcPts val="0"/>
              </a:spcBef>
              <a:spcAft>
                <a:spcPts val="0"/>
              </a:spcAft>
              <a:buClr>
                <a:schemeClr val="dk1"/>
              </a:buClr>
              <a:buSzPts val="1200"/>
              <a:buFont typeface="Calibri"/>
              <a:buNone/>
            </a:pPr>
            <a:r>
              <a:rPr lang="fr-FR" dirty="0">
                <a:solidFill>
                  <a:srgbClr val="FF0000"/>
                </a:solidFill>
                <a:effectLst/>
                <a:highlight>
                  <a:srgbClr val="FFFF00"/>
                </a:highlight>
                <a:latin typeface="Segoe UI" panose="020B0502040204020203" pitchFamily="34" charset="0"/>
              </a:rPr>
              <a:t>La campagne sélectionnée sera financée pour une période de 6 à 9 ans et devrait commencer fin 2026 ou début 2027 après l'élaboration d'un Plan Expérimental Concis.</a:t>
            </a:r>
            <a:endParaRPr dirty="0"/>
          </a:p>
        </p:txBody>
      </p:sp>
    </p:spTree>
    <p:extLst>
      <p:ext uri="{BB962C8B-B14F-4D97-AF65-F5344CB8AC3E}">
        <p14:creationId xmlns:p14="http://schemas.microsoft.com/office/powerpoint/2010/main" val="1358373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Les aspects de télédétection satellitaire et de modélisation de PANGEA seront </a:t>
            </a:r>
            <a:r>
              <a:rPr lang="fr-FR" dirty="0" err="1"/>
              <a:t>pan-tropicaux</a:t>
            </a:r>
            <a:r>
              <a:rPr lang="fr-FR" dirty="0"/>
              <a:t>, bien que nous </a:t>
            </a:r>
            <a:r>
              <a:rPr lang="fr-FR" dirty="0" smtClean="0"/>
              <a:t>déterminerons </a:t>
            </a:r>
            <a:r>
              <a:rPr lang="fr-FR" dirty="0"/>
              <a:t>toujours activement la portée géographique des emplacements de collecte de données coordonnés de PANGEA.</a:t>
            </a:r>
            <a:endParaRPr lang="en-US" dirty="0"/>
          </a:p>
        </p:txBody>
      </p:sp>
      <p:sp>
        <p:nvSpPr>
          <p:cNvPr id="4" name="Slide Number Placeholder 3"/>
          <p:cNvSpPr>
            <a:spLocks noGrp="1"/>
          </p:cNvSpPr>
          <p:nvPr>
            <p:ph type="sldNum" sz="quarter" idx="5"/>
          </p:nvPr>
        </p:nvSpPr>
        <p:spPr/>
        <p:txBody>
          <a:bodyPr/>
          <a:lstStyle/>
          <a:p>
            <a:fld id="{075088F2-A55A-4F07-9300-38FE4FB2AE8E}" type="slidenum">
              <a:rPr lang="en-US" smtClean="0"/>
              <a:t>17</a:t>
            </a:fld>
            <a:endParaRPr lang="en-US"/>
          </a:p>
        </p:txBody>
      </p:sp>
    </p:spTree>
    <p:extLst>
      <p:ext uri="{BB962C8B-B14F-4D97-AF65-F5344CB8AC3E}">
        <p14:creationId xmlns:p14="http://schemas.microsoft.com/office/powerpoint/2010/main" val="3504921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Ces zones, ou paysages, seront des emplacements englobant des mosaïques de paysages complexes comprenant des zones forestières, des zones agricoles, et plus encore. Nous recueillons activement des informations sur les zones où des efforts de collecte de données et des infrastructures existants sont situés, ainsi que sur les zones où des efforts supplémentaires de collecte de données devraient être prioritaires pour répondre aux questions scientifiques de PANGEA.</a:t>
            </a:r>
            <a:endParaRPr lang="en-US" dirty="0"/>
          </a:p>
        </p:txBody>
      </p:sp>
      <p:sp>
        <p:nvSpPr>
          <p:cNvPr id="4" name="Slide Number Placeholder 3"/>
          <p:cNvSpPr>
            <a:spLocks noGrp="1"/>
          </p:cNvSpPr>
          <p:nvPr>
            <p:ph type="sldNum" sz="quarter" idx="5"/>
          </p:nvPr>
        </p:nvSpPr>
        <p:spPr/>
        <p:txBody>
          <a:bodyPr/>
          <a:lstStyle/>
          <a:p>
            <a:fld id="{075088F2-A55A-4F07-9300-38FE4FB2AE8E}" type="slidenum">
              <a:rPr lang="en-US" smtClean="0"/>
              <a:t>18</a:t>
            </a:fld>
            <a:endParaRPr lang="en-US"/>
          </a:p>
        </p:txBody>
      </p:sp>
    </p:spTree>
    <p:extLst>
      <p:ext uri="{BB962C8B-B14F-4D97-AF65-F5344CB8AC3E}">
        <p14:creationId xmlns:p14="http://schemas.microsoft.com/office/powerpoint/2010/main" val="3168908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t>Dans le cadre de cet effort de définition des objectifs, nous travaillons avec de nombreux partenaires internationaux pour nous assurer que ce que nous proposons est aligné sur les nombreuses activités existantes à travers les tropiques. Nous établissons chaque jour de nouveaux liens avec des partenaires, notamment des institutions académiques, des partenaires et des agences gouvernementaux, des praticiens de la conservation, des leaders communautaires, et bien d'autres encore.</a:t>
            </a:r>
          </a:p>
          <a:p>
            <a:pPr marL="0" lvl="0" indent="0" algn="l" rtl="0">
              <a:lnSpc>
                <a:spcPct val="100000"/>
              </a:lnSpc>
              <a:spcBef>
                <a:spcPts val="0"/>
              </a:spcBef>
              <a:spcAft>
                <a:spcPts val="0"/>
              </a:spcAft>
              <a:buClr>
                <a:schemeClr val="dk1"/>
              </a:buClr>
              <a:buSzPts val="1200"/>
              <a:buFont typeface="Calibri"/>
              <a:buNone/>
            </a:pPr>
            <a:endParaRPr lang="fr-FR" dirty="0"/>
          </a:p>
          <a:p>
            <a:pPr marL="0" lvl="0" indent="0" algn="l" rtl="0">
              <a:lnSpc>
                <a:spcPct val="100000"/>
              </a:lnSpc>
              <a:spcBef>
                <a:spcPts val="0"/>
              </a:spcBef>
              <a:spcAft>
                <a:spcPts val="0"/>
              </a:spcAft>
              <a:buClr>
                <a:schemeClr val="dk1"/>
              </a:buClr>
              <a:buSzPts val="1200"/>
              <a:buFont typeface="Calibri"/>
              <a:buNone/>
            </a:pPr>
            <a:r>
              <a:rPr lang="fr-FR" dirty="0"/>
              <a:t>Nous cherchons toujours à élargir ces connexions, alors n'hésitez pas à nous contacter avec des recommandations supplémentaires.</a:t>
            </a:r>
            <a:endParaRPr lang="en-US" dirty="0"/>
          </a:p>
        </p:txBody>
      </p:sp>
    </p:spTree>
    <p:extLst>
      <p:ext uri="{BB962C8B-B14F-4D97-AF65-F5344CB8AC3E}">
        <p14:creationId xmlns:p14="http://schemas.microsoft.com/office/powerpoint/2010/main" val="3461610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a:extLst>
            <a:ext uri="{FF2B5EF4-FFF2-40B4-BE49-F238E27FC236}">
              <a16:creationId xmlns:a16="http://schemas.microsoft.com/office/drawing/2014/main" id="{578D0DF4-05DA-D426-CBC4-0AAD4AF35AC3}"/>
            </a:ext>
          </a:extLst>
        </p:cNvPr>
        <p:cNvGrpSpPr/>
        <p:nvPr/>
      </p:nvGrpSpPr>
      <p:grpSpPr>
        <a:xfrm>
          <a:off x="0" y="0"/>
          <a:ext cx="0" cy="0"/>
          <a:chOff x="0" y="0"/>
          <a:chExt cx="0" cy="0"/>
        </a:xfrm>
      </p:grpSpPr>
      <p:sp>
        <p:nvSpPr>
          <p:cNvPr id="466" name="Google Shape;466;p16:notes">
            <a:extLst>
              <a:ext uri="{FF2B5EF4-FFF2-40B4-BE49-F238E27FC236}">
                <a16:creationId xmlns:a16="http://schemas.microsoft.com/office/drawing/2014/main" id="{239D3CE5-53E8-E1ED-8BDC-002F87D8A3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16:notes">
            <a:extLst>
              <a:ext uri="{FF2B5EF4-FFF2-40B4-BE49-F238E27FC236}">
                <a16:creationId xmlns:a16="http://schemas.microsoft.com/office/drawing/2014/main" id="{B2EB7BE6-45DA-DAD1-6714-0A9B0C8274A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t>Nous organisons également des ateliers pour impliquer les chercheurs à travers les tropiques. Nous avons eu un atelier très réussi et stimulant au Cameroun en février avec plus de 90 participants, principalement d'Afrique centrale, y compris tous les pays du bassin du Congo, ainsi que des participants d'Afrique de l'Ouest, de l'Est et du Sud. Nous restons en contact avec de nombreux participants de cet atelier.</a:t>
            </a:r>
            <a:endParaRPr dirty="0"/>
          </a:p>
        </p:txBody>
      </p:sp>
    </p:spTree>
    <p:extLst>
      <p:ext uri="{BB962C8B-B14F-4D97-AF65-F5344CB8AC3E}">
        <p14:creationId xmlns:p14="http://schemas.microsoft.com/office/powerpoint/2010/main" val="40493618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a:extLst>
            <a:ext uri="{FF2B5EF4-FFF2-40B4-BE49-F238E27FC236}">
              <a16:creationId xmlns:a16="http://schemas.microsoft.com/office/drawing/2014/main" id="{1FF4F3D8-AEDF-A0A5-1600-EE581C1A9FA4}"/>
            </a:ext>
          </a:extLst>
        </p:cNvPr>
        <p:cNvGrpSpPr/>
        <p:nvPr/>
      </p:nvGrpSpPr>
      <p:grpSpPr>
        <a:xfrm>
          <a:off x="0" y="0"/>
          <a:ext cx="0" cy="0"/>
          <a:chOff x="0" y="0"/>
          <a:chExt cx="0" cy="0"/>
        </a:xfrm>
      </p:grpSpPr>
      <p:sp>
        <p:nvSpPr>
          <p:cNvPr id="236" name="Google Shape;236;p3:notes">
            <a:extLst>
              <a:ext uri="{FF2B5EF4-FFF2-40B4-BE49-F238E27FC236}">
                <a16:creationId xmlns:a16="http://schemas.microsoft.com/office/drawing/2014/main" id="{80583B86-A812-E881-32CC-81078D72EF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3:notes">
            <a:extLst>
              <a:ext uri="{FF2B5EF4-FFF2-40B4-BE49-F238E27FC236}">
                <a16:creationId xmlns:a16="http://schemas.microsoft.com/office/drawing/2014/main" id="{C3725F78-291E-EE9F-1110-FCB6707533D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a:lnSpc>
                <a:spcPct val="150000"/>
              </a:lnSpc>
              <a:buClr>
                <a:schemeClr val="bg1"/>
              </a:buClr>
            </a:pPr>
            <a:r>
              <a:rPr lang="fr-FR" sz="1600" dirty="0">
                <a:solidFill>
                  <a:schemeClr val="bg1"/>
                </a:solidFill>
                <a:latin typeface="Yu Gothic UI Light" panose="020B0300000000000000" pitchFamily="34" charset="-128"/>
                <a:ea typeface="Yu Gothic UI Light" panose="020B0300000000000000" pitchFamily="34" charset="-128"/>
              </a:rPr>
              <a:t>En avril, nous avons organisé un atelier à Washington DC qui a réuni plus de 100 participants en personne et plus de 140 participants sur Zoom provenant de plus de 23 pays (Brésil, Cameroun, Canada, République centrafricaine, Colombie, République démocratique du Congo, Guinée équatoriale, Gabon, Inde, Indonésie, Malaisie, Panama, Pérou, Porto Rico, Nigeria, République du Congo, Afrique du Sud, Ouganda, Belgique, France, Suisse, Royaume-Uni, États-Unis). Plus de 50 universités et institutions étaient représentées.</a:t>
            </a:r>
          </a:p>
          <a:p>
            <a:pPr>
              <a:lnSpc>
                <a:spcPct val="150000"/>
              </a:lnSpc>
              <a:buClr>
                <a:schemeClr val="bg1"/>
              </a:buClr>
            </a:pPr>
            <a:endParaRPr lang="fr-FR" sz="1600" dirty="0">
              <a:solidFill>
                <a:schemeClr val="bg1"/>
              </a:solidFill>
              <a:latin typeface="Yu Gothic UI Light" panose="020B0300000000000000" pitchFamily="34" charset="-128"/>
              <a:ea typeface="Yu Gothic UI Light" panose="020B0300000000000000" pitchFamily="34" charset="-128"/>
            </a:endParaRPr>
          </a:p>
          <a:p>
            <a:pPr>
              <a:lnSpc>
                <a:spcPct val="150000"/>
              </a:lnSpc>
              <a:buClr>
                <a:schemeClr val="bg1"/>
              </a:buClr>
            </a:pPr>
            <a:r>
              <a:rPr lang="fr-FR" sz="1600" dirty="0">
                <a:solidFill>
                  <a:schemeClr val="bg1"/>
                </a:solidFill>
                <a:latin typeface="Yu Gothic UI Light" panose="020B0300000000000000" pitchFamily="34" charset="-128"/>
                <a:ea typeface="Yu Gothic UI Light" panose="020B0300000000000000" pitchFamily="34" charset="-128"/>
              </a:rPr>
              <a:t>Les membres de l'équipe de direction de PANGEA étaient récemment présents lors d'ateliers en Thaïlande, au Brésil, et ils organisent actuellement un atelier au Pérou, c'est pourquoi ils ne peuvent pas être présents en personne lors de la réunion du CBFP.</a:t>
            </a:r>
            <a:r>
              <a:rPr lang="en-US" sz="1600" dirty="0">
                <a:solidFill>
                  <a:schemeClr val="bg1"/>
                </a:solidFill>
                <a:latin typeface="Yu Gothic UI Light" panose="020B0300000000000000" pitchFamily="34" charset="-128"/>
                <a:ea typeface="Yu Gothic UI Light" panose="020B0300000000000000" pitchFamily="34" charset="-128"/>
              </a:rPr>
              <a:t>. </a:t>
            </a:r>
          </a:p>
        </p:txBody>
      </p:sp>
    </p:spTree>
    <p:extLst>
      <p:ext uri="{BB962C8B-B14F-4D97-AF65-F5344CB8AC3E}">
        <p14:creationId xmlns:p14="http://schemas.microsoft.com/office/powerpoint/2010/main" val="551651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9" name="Google Shape;779;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t>Si vous êtes intéressé à participer à l'élaboration du livre blanc, nous avons plusieurs groupes de travail différents répartis en thèmes scientifiques et thèmes transversaux.</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t>De nombreuses personnes offrent bénévolement leur temps pour diriger nos efforts de groupe de travail, coordonnant des centaines de personnes qui fournissent leur contribution.</a:t>
            </a:r>
            <a:endParaRPr dirty="0"/>
          </a:p>
        </p:txBody>
      </p:sp>
    </p:spTree>
    <p:extLst>
      <p:ext uri="{BB962C8B-B14F-4D97-AF65-F5344CB8AC3E}">
        <p14:creationId xmlns:p14="http://schemas.microsoft.com/office/powerpoint/2010/main" val="1508309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fr-FR" dirty="0"/>
              <a:t>PANGEA est vraiment un effort d'équipe. Nous avons une équipe de direction incroyable qui apporte une grande expertise des campagnes passées et présentes de la NASA, et qui souhaite vivement que cela se traduise par une proposition de campagne qui reflète les besoins et les désirs de la communauté.</a:t>
            </a:r>
            <a:endParaRPr dirty="0"/>
          </a:p>
        </p:txBody>
      </p:sp>
    </p:spTree>
    <p:extLst>
      <p:ext uri="{BB962C8B-B14F-4D97-AF65-F5344CB8AC3E}">
        <p14:creationId xmlns:p14="http://schemas.microsoft.com/office/powerpoint/2010/main" val="3378858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fr-FR" sz="1800" dirty="0">
                <a:effectLst/>
                <a:latin typeface="Arial" panose="020B0604020202020204" pitchFamily="34" charset="0"/>
                <a:ea typeface="Calibri" panose="020F0502020204030204" pitchFamily="34" charset="0"/>
              </a:rPr>
              <a:t>Enfin, nous tenons à remercier nos soutiens financiers, qui incluent en premier lieu la NASA, mais aussi de nombreux autres. </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fr-FR"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fr-FR" sz="1800" dirty="0">
                <a:effectLst/>
                <a:latin typeface="Arial" panose="020B0604020202020204" pitchFamily="34" charset="0"/>
                <a:ea typeface="Calibri" panose="020F0502020204030204" pitchFamily="34" charset="0"/>
              </a:rPr>
              <a:t>Étant donné la tâche énorme d'engager la communauté internationale de recherche pour définir cette campagne potentielle, nous sommes particulièrement reconnaissants pour le financement supplémentaire du Programme International du Service Forestier des États-Unis, ainsi que du </a:t>
            </a:r>
            <a:r>
              <a:rPr lang="fr-FR" sz="1800" dirty="0" err="1">
                <a:effectLst/>
                <a:latin typeface="Arial" panose="020B0604020202020204" pitchFamily="34" charset="0"/>
                <a:ea typeface="Calibri" panose="020F0502020204030204" pitchFamily="34" charset="0"/>
              </a:rPr>
              <a:t>Wildlife</a:t>
            </a:r>
            <a:r>
              <a:rPr lang="fr-FR" sz="1800" dirty="0">
                <a:effectLst/>
                <a:latin typeface="Arial" panose="020B0604020202020204" pitchFamily="34" charset="0"/>
                <a:ea typeface="Calibri" panose="020F0502020204030204" pitchFamily="34" charset="0"/>
              </a:rPr>
              <a:t> Conservation Society, du Congo Basin Institute, du </a:t>
            </a:r>
            <a:r>
              <a:rPr lang="fr-FR" sz="1800" dirty="0" err="1">
                <a:effectLst/>
                <a:latin typeface="Arial" panose="020B0604020202020204" pitchFamily="34" charset="0"/>
                <a:ea typeface="Calibri" panose="020F0502020204030204" pitchFamily="34" charset="0"/>
              </a:rPr>
              <a:t>Governors</a:t>
            </a:r>
            <a:r>
              <a:rPr lang="fr-FR" sz="1800" dirty="0">
                <a:effectLst/>
                <a:latin typeface="Arial" panose="020B0604020202020204" pitchFamily="34" charset="0"/>
                <a:ea typeface="Calibri" panose="020F0502020204030204" pitchFamily="34" charset="0"/>
              </a:rPr>
              <a:t> Forest and </a:t>
            </a:r>
            <a:r>
              <a:rPr lang="fr-FR" sz="1800" dirty="0" err="1">
                <a:effectLst/>
                <a:latin typeface="Arial" panose="020B0604020202020204" pitchFamily="34" charset="0"/>
                <a:ea typeface="Calibri" panose="020F0502020204030204" pitchFamily="34" charset="0"/>
              </a:rPr>
              <a:t>Climate</a:t>
            </a:r>
            <a:r>
              <a:rPr lang="fr-FR" sz="1800" dirty="0">
                <a:effectLst/>
                <a:latin typeface="Arial" panose="020B0604020202020204" pitchFamily="34" charset="0"/>
                <a:ea typeface="Calibri" panose="020F0502020204030204" pitchFamily="34" charset="0"/>
              </a:rPr>
              <a:t> </a:t>
            </a:r>
            <a:r>
              <a:rPr lang="fr-FR" sz="1800" dirty="0" err="1">
                <a:effectLst/>
                <a:latin typeface="Arial" panose="020B0604020202020204" pitchFamily="34" charset="0"/>
                <a:ea typeface="Calibri" panose="020F0502020204030204" pitchFamily="34" charset="0"/>
              </a:rPr>
              <a:t>Task</a:t>
            </a:r>
            <a:r>
              <a:rPr lang="fr-FR" sz="1800" dirty="0">
                <a:effectLst/>
                <a:latin typeface="Arial" panose="020B0604020202020204" pitchFamily="34" charset="0"/>
                <a:ea typeface="Calibri" panose="020F0502020204030204" pitchFamily="34" charset="0"/>
              </a:rPr>
              <a:t> Force, de UCLA, de l'Ambassade des États-Unis au Cameroun, et de l'Ambassade des États-Unis en République démocratique du Congo.</a:t>
            </a:r>
            <a:endParaRPr dirty="0"/>
          </a:p>
        </p:txBody>
      </p:sp>
    </p:spTree>
    <p:extLst>
      <p:ext uri="{BB962C8B-B14F-4D97-AF65-F5344CB8AC3E}">
        <p14:creationId xmlns:p14="http://schemas.microsoft.com/office/powerpoint/2010/main" val="9145913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a:extLst>
            <a:ext uri="{FF2B5EF4-FFF2-40B4-BE49-F238E27FC236}">
              <a16:creationId xmlns:a16="http://schemas.microsoft.com/office/drawing/2014/main" id="{68D71B96-0365-E403-313A-3D4260DD766A}"/>
            </a:ext>
          </a:extLst>
        </p:cNvPr>
        <p:cNvGrpSpPr/>
        <p:nvPr/>
      </p:nvGrpSpPr>
      <p:grpSpPr>
        <a:xfrm>
          <a:off x="0" y="0"/>
          <a:ext cx="0" cy="0"/>
          <a:chOff x="0" y="0"/>
          <a:chExt cx="0" cy="0"/>
        </a:xfrm>
      </p:grpSpPr>
      <p:sp>
        <p:nvSpPr>
          <p:cNvPr id="223" name="Google Shape;223;p2:notes">
            <a:extLst>
              <a:ext uri="{FF2B5EF4-FFF2-40B4-BE49-F238E27FC236}">
                <a16:creationId xmlns:a16="http://schemas.microsoft.com/office/drawing/2014/main" id="{6544097A-0ED7-AF9E-9CDD-F311E5ECA3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2:notes">
            <a:extLst>
              <a:ext uri="{FF2B5EF4-FFF2-40B4-BE49-F238E27FC236}">
                <a16:creationId xmlns:a16="http://schemas.microsoft.com/office/drawing/2014/main" id="{B7A67FBC-8296-F1C3-3E28-FACE5FA3677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fr-FR" sz="1200" b="0" i="0" u="none" strike="noStrike" dirty="0">
                <a:solidFill>
                  <a:schemeClr val="dk1"/>
                </a:solidFill>
                <a:latin typeface="Calibri"/>
                <a:ea typeface="Calibri"/>
                <a:cs typeface="Calibri"/>
                <a:sym typeface="Calibri"/>
              </a:rPr>
              <a:t>Avec cela, merci pour votre attention, et veuillez utiliser ce code QR pour accéder à notre site Web et remplir le formulaire Impliquez-vous !</a:t>
            </a:r>
            <a:endParaRPr dirty="0"/>
          </a:p>
        </p:txBody>
      </p:sp>
    </p:spTree>
    <p:extLst>
      <p:ext uri="{BB962C8B-B14F-4D97-AF65-F5344CB8AC3E}">
        <p14:creationId xmlns:p14="http://schemas.microsoft.com/office/powerpoint/2010/main" val="1899562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31.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30.jpe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Master" Target="../slideMasters/slideMaster7.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emf"/><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31.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30.jpe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Master" Target="../slideMasters/slideMaster7.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emf"/><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31.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30.jpe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Master" Target="../slideMasters/slideMaster8.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emf"/><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31.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30.jpe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Master" Target="../slideMasters/slideMaster8.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emf"/><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
        <p:cNvGrpSpPr/>
        <p:nvPr/>
      </p:nvGrpSpPr>
      <p:grpSpPr>
        <a:xfrm>
          <a:off x="0" y="0"/>
          <a:ext cx="0" cy="0"/>
          <a:chOff x="0" y="0"/>
          <a:chExt cx="0" cy="0"/>
        </a:xfrm>
      </p:grpSpPr>
      <p:sp>
        <p:nvSpPr>
          <p:cNvPr id="14" name="Google Shape;14;p48"/>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5" name="Google Shape;15;p48"/>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6" name="Google Shape;16;p4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444423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 name="Google Shape;19;p49"/>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0" name="Google Shape;20;p4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623173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4"/>
        <p:cNvGrpSpPr/>
        <p:nvPr/>
      </p:nvGrpSpPr>
      <p:grpSpPr>
        <a:xfrm>
          <a:off x="0" y="0"/>
          <a:ext cx="0" cy="0"/>
          <a:chOff x="0" y="0"/>
          <a:chExt cx="0" cy="0"/>
        </a:xfrm>
      </p:grpSpPr>
      <p:sp>
        <p:nvSpPr>
          <p:cNvPr id="25" name="Google Shape;25;p57"/>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26" name="Google Shape;26;p57"/>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600"/>
            </a:lvl1pPr>
            <a:lvl2pPr marL="914400" lvl="1" indent="-304800" algn="l">
              <a:lnSpc>
                <a:spcPct val="115000"/>
              </a:lnSpc>
              <a:spcBef>
                <a:spcPts val="0"/>
              </a:spcBef>
              <a:spcAft>
                <a:spcPts val="0"/>
              </a:spcAft>
              <a:buSzPts val="1200"/>
              <a:buChar char="○"/>
              <a:defRPr sz="1600"/>
            </a:lvl2pPr>
            <a:lvl3pPr marL="1371600" lvl="2" indent="-304800" algn="l">
              <a:lnSpc>
                <a:spcPct val="115000"/>
              </a:lnSpc>
              <a:spcBef>
                <a:spcPts val="0"/>
              </a:spcBef>
              <a:spcAft>
                <a:spcPts val="0"/>
              </a:spcAft>
              <a:buSzPts val="1200"/>
              <a:buChar char="■"/>
              <a:defRPr sz="1600"/>
            </a:lvl3pPr>
            <a:lvl4pPr marL="1828800" lvl="3" indent="-304800" algn="l">
              <a:lnSpc>
                <a:spcPct val="115000"/>
              </a:lnSpc>
              <a:spcBef>
                <a:spcPts val="0"/>
              </a:spcBef>
              <a:spcAft>
                <a:spcPts val="0"/>
              </a:spcAft>
              <a:buSzPts val="1200"/>
              <a:buChar char="●"/>
              <a:defRPr sz="1600"/>
            </a:lvl4pPr>
            <a:lvl5pPr marL="2286000" lvl="4" indent="-304800" algn="l">
              <a:lnSpc>
                <a:spcPct val="115000"/>
              </a:lnSpc>
              <a:spcBef>
                <a:spcPts val="0"/>
              </a:spcBef>
              <a:spcAft>
                <a:spcPts val="0"/>
              </a:spcAft>
              <a:buSzPts val="1200"/>
              <a:buChar char="○"/>
              <a:defRPr sz="1600"/>
            </a:lvl5pPr>
            <a:lvl6pPr marL="2743200" lvl="5" indent="-304800" algn="l">
              <a:lnSpc>
                <a:spcPct val="115000"/>
              </a:lnSpc>
              <a:spcBef>
                <a:spcPts val="0"/>
              </a:spcBef>
              <a:spcAft>
                <a:spcPts val="0"/>
              </a:spcAft>
              <a:buSzPts val="1200"/>
              <a:buChar char="■"/>
              <a:defRPr sz="1600"/>
            </a:lvl6pPr>
            <a:lvl7pPr marL="3200400" lvl="6" indent="-304800" algn="l">
              <a:lnSpc>
                <a:spcPct val="115000"/>
              </a:lnSpc>
              <a:spcBef>
                <a:spcPts val="0"/>
              </a:spcBef>
              <a:spcAft>
                <a:spcPts val="0"/>
              </a:spcAft>
              <a:buSzPts val="1200"/>
              <a:buChar char="●"/>
              <a:defRPr sz="1600"/>
            </a:lvl7pPr>
            <a:lvl8pPr marL="3657600" lvl="7" indent="-304800" algn="l">
              <a:lnSpc>
                <a:spcPct val="115000"/>
              </a:lnSpc>
              <a:spcBef>
                <a:spcPts val="0"/>
              </a:spcBef>
              <a:spcAft>
                <a:spcPts val="0"/>
              </a:spcAft>
              <a:buSzPts val="1200"/>
              <a:buChar char="○"/>
              <a:defRPr sz="1600"/>
            </a:lvl8pPr>
            <a:lvl9pPr marL="4114800" lvl="8" indent="-304800" algn="l">
              <a:lnSpc>
                <a:spcPct val="115000"/>
              </a:lnSpc>
              <a:spcBef>
                <a:spcPts val="0"/>
              </a:spcBef>
              <a:spcAft>
                <a:spcPts val="0"/>
              </a:spcAft>
              <a:buSzPts val="1200"/>
              <a:buChar char="■"/>
              <a:defRPr sz="1600"/>
            </a:lvl9pPr>
          </a:lstStyle>
          <a:p>
            <a:endParaRPr/>
          </a:p>
        </p:txBody>
      </p:sp>
      <p:sp>
        <p:nvSpPr>
          <p:cNvPr id="27" name="Google Shape;27;p5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744372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
        <p:cNvGrpSpPr/>
        <p:nvPr/>
      </p:nvGrpSpPr>
      <p:grpSpPr>
        <a:xfrm>
          <a:off x="0" y="0"/>
          <a:ext cx="0" cy="0"/>
          <a:chOff x="0" y="0"/>
          <a:chExt cx="0" cy="0"/>
        </a:xfrm>
      </p:grpSpPr>
      <p:sp>
        <p:nvSpPr>
          <p:cNvPr id="29" name="Google Shape;29;p58"/>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30" name="Google Shape;30;p5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745082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1"/>
        <p:cNvGrpSpPr/>
        <p:nvPr/>
      </p:nvGrpSpPr>
      <p:grpSpPr>
        <a:xfrm>
          <a:off x="0" y="0"/>
          <a:ext cx="0" cy="0"/>
          <a:chOff x="0" y="0"/>
          <a:chExt cx="0" cy="0"/>
        </a:xfrm>
      </p:grpSpPr>
      <p:sp>
        <p:nvSpPr>
          <p:cNvPr id="32" name="Google Shape;32;p5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
        <p:nvSpPr>
          <p:cNvPr id="33" name="Google Shape;33;p59"/>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34" name="Google Shape;34;p59"/>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5" name="Google Shape;35;p59"/>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6" name="Google Shape;36;p5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1724338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7"/>
        <p:cNvGrpSpPr/>
        <p:nvPr/>
      </p:nvGrpSpPr>
      <p:grpSpPr>
        <a:xfrm>
          <a:off x="0" y="0"/>
          <a:ext cx="0" cy="0"/>
          <a:chOff x="0" y="0"/>
          <a:chExt cx="0" cy="0"/>
        </a:xfrm>
      </p:grpSpPr>
      <p:sp>
        <p:nvSpPr>
          <p:cNvPr id="38" name="Google Shape;38;p60"/>
          <p:cNvSpPr txBox="1">
            <a:spLocks noGrp="1"/>
          </p:cNvSpPr>
          <p:nvPr>
            <p:ph type="title"/>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endParaRPr/>
          </a:p>
        </p:txBody>
      </p:sp>
      <p:sp>
        <p:nvSpPr>
          <p:cNvPr id="39" name="Google Shape;39;p60"/>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0" name="Google Shape;40;p6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821286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2C40D81-8EDF-0C46-A57E-CE09A5FDD8A1}" type="datetime1">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2820926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82E317-266A-424F-92D6-F4E0680BE2AA}" type="datetime1">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128509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BBBB7D-35B9-D748-9B3A-81E616829798}" type="datetime1">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639332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73F87D-74C7-9244-9DEC-5B4CB9A85D1E}" type="datetime1">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1184091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5A46BEA-8E84-9642-A092-8D52FEEB7D86}" type="datetime1">
              <a:rPr lang="en-US" smtClean="0"/>
              <a:t>5/22/2024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804215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191AEB-1BFD-794D-8923-4F630DF2CB03}" type="datetime1">
              <a:rPr lang="en-US" smtClean="0"/>
              <a:t>5/22/2024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20167931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140653-398A-824A-930E-5D2C365D289B}" type="datetime1">
              <a:rPr lang="en-US" smtClean="0"/>
              <a:t>5/22/2024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2575911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F58B94-91C7-9149-9BD9-8A7BEDA5646D}" type="datetime1">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3329525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A7A3F8-D56B-7D42-8BF2-86DE3677FDC2}" type="datetime1">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2520001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3D7AC4-77A1-424B-9BA1-3F22DA839512}" type="datetime1">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1360516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7521A0-AB1E-C84A-B7A7-3CFB0A7DDCCC}" type="datetime1">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39FFA-CA90-1A49-B1AB-C43B165D30E4}" type="slidenum">
              <a:rPr lang="en-US" smtClean="0"/>
              <a:t>‹N°›</a:t>
            </a:fld>
            <a:endParaRPr lang="en-US"/>
          </a:p>
        </p:txBody>
      </p:sp>
    </p:spTree>
    <p:extLst>
      <p:ext uri="{BB962C8B-B14F-4D97-AF65-F5344CB8AC3E}">
        <p14:creationId xmlns:p14="http://schemas.microsoft.com/office/powerpoint/2010/main" val="1227362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D5BD1-99F4-439A-93BE-3099A5E5B5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123B2D-C6FD-4943-9AEC-DD0CE37508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F15DE10-A9AC-4B9F-89FC-8B72DC000E01}"/>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5" name="Footer Placeholder 4">
            <a:extLst>
              <a:ext uri="{FF2B5EF4-FFF2-40B4-BE49-F238E27FC236}">
                <a16:creationId xmlns:a16="http://schemas.microsoft.com/office/drawing/2014/main" id="{50708307-0ECC-4EFB-B48E-DD3ADAF08E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B6F304-B995-4200-A3D8-C90E663DC920}"/>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2027663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6C350-FA15-45A2-B2FC-0F04092D7D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C4EB52-3FAA-4516-BA59-B26662B860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94391-0BA9-48E3-8484-8B03FB207B4A}"/>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5" name="Footer Placeholder 4">
            <a:extLst>
              <a:ext uri="{FF2B5EF4-FFF2-40B4-BE49-F238E27FC236}">
                <a16:creationId xmlns:a16="http://schemas.microsoft.com/office/drawing/2014/main" id="{79C3E7D4-D819-4E5F-89FD-EFF8568847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22C546-1200-4073-BC35-DCAF2B0408E6}"/>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27746489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4ACD1-C4B1-45A7-B532-3588E60206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AD33E6-6EA5-4CA9-8E03-E608A6E9E3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8397B0-03AF-43F1-94CA-D5A976B9E306}"/>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5" name="Footer Placeholder 4">
            <a:extLst>
              <a:ext uri="{FF2B5EF4-FFF2-40B4-BE49-F238E27FC236}">
                <a16:creationId xmlns:a16="http://schemas.microsoft.com/office/drawing/2014/main" id="{0A883332-3501-43D0-A8A7-4CED69A985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240B43-4134-44A4-9CA7-C23A20CEFA83}"/>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1391341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CF05C-E4CA-4BA1-A2DE-2F87DFD4C5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C07B11-F220-4123-8CB8-B55124E7B1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A47830-89F5-41D6-8F78-30D64F94AA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72BD35-9EA1-4FB4-8EC9-49F5BC55D059}"/>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6" name="Footer Placeholder 5">
            <a:extLst>
              <a:ext uri="{FF2B5EF4-FFF2-40B4-BE49-F238E27FC236}">
                <a16:creationId xmlns:a16="http://schemas.microsoft.com/office/drawing/2014/main" id="{08DD58E3-F292-4D55-BBCB-FF350B19CA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5E57B6-06F2-4899-8F74-BBE3E5AB288D}"/>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1612107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E912B-5571-4AE7-8DDF-559670EC48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9C40B2-0E84-4F1F-9207-80021B3586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AD118D-0CC3-4F7B-AA5E-323A181797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C693F0-97C2-4B71-8400-CFEACE3478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427711-6AC0-4220-90EF-897CA079B4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7BA820-6968-41BA-BD8E-CE5B68AAAE87}"/>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8" name="Footer Placeholder 7">
            <a:extLst>
              <a:ext uri="{FF2B5EF4-FFF2-40B4-BE49-F238E27FC236}">
                <a16:creationId xmlns:a16="http://schemas.microsoft.com/office/drawing/2014/main" id="{339D609A-586D-45F6-87BA-C5887C99B1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1874AF-F29D-48A0-8217-2278303B11E9}"/>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185793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E4BCE-821F-449E-A77C-552151DD9A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C420A4-1DF8-4AFC-A5DA-1BB1CC50E820}"/>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4" name="Footer Placeholder 3">
            <a:extLst>
              <a:ext uri="{FF2B5EF4-FFF2-40B4-BE49-F238E27FC236}">
                <a16:creationId xmlns:a16="http://schemas.microsoft.com/office/drawing/2014/main" id="{C58554AF-0FD3-4CE9-B780-D72D2811CE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951E8A-5B3A-4848-829B-7DCD1B419986}"/>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3115598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3C7853-8CE4-4CC9-A342-139282016FB3}"/>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3" name="Footer Placeholder 2">
            <a:extLst>
              <a:ext uri="{FF2B5EF4-FFF2-40B4-BE49-F238E27FC236}">
                <a16:creationId xmlns:a16="http://schemas.microsoft.com/office/drawing/2014/main" id="{D9BEA21D-05FE-4788-9E5C-030D465E9A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4E3192-1B25-406C-819D-BC2E4677848F}"/>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19504008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13AD-6DA5-440E-9B26-563366FE4C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C49E38-5A44-4FCE-A899-EAD78183CC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5DAB31-BEA6-4EFE-9A93-D84F7CF0E8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6FFE15-DD93-4CE1-94D0-1B2D5136A61D}"/>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6" name="Footer Placeholder 5">
            <a:extLst>
              <a:ext uri="{FF2B5EF4-FFF2-40B4-BE49-F238E27FC236}">
                <a16:creationId xmlns:a16="http://schemas.microsoft.com/office/drawing/2014/main" id="{200024F7-9714-4215-BC2E-CDB65B4037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992959-DE05-4463-915B-799F0FA17DDA}"/>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18647230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ECD38-A6EE-4C0D-8BC3-16BFA41524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8BEF8D-9049-43FF-9458-323C529B52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F09307-F584-43B4-BC1C-80ED9959B4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5D8A7D-A359-44A0-98CF-6ECE0624F5AD}"/>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6" name="Footer Placeholder 5">
            <a:extLst>
              <a:ext uri="{FF2B5EF4-FFF2-40B4-BE49-F238E27FC236}">
                <a16:creationId xmlns:a16="http://schemas.microsoft.com/office/drawing/2014/main" id="{08096C7C-5BC2-406C-978D-49725EA085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518C50-F233-479A-9B3A-6D358005D773}"/>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24678411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B0B22-197F-4397-8FAB-A4DF9D7F5D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083882-F5EA-4276-879D-3CCD2B158A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F8E1EC-40C2-43F4-834C-89ED875A9676}"/>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5" name="Footer Placeholder 4">
            <a:extLst>
              <a:ext uri="{FF2B5EF4-FFF2-40B4-BE49-F238E27FC236}">
                <a16:creationId xmlns:a16="http://schemas.microsoft.com/office/drawing/2014/main" id="{8A56BC9A-A0EA-4A51-932C-BB58E6AFD8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DAB857-2E44-481E-B73E-3B08F09ECE8F}"/>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9142993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A2DA34-665E-4B22-9234-268862C89C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31220A-5A28-406C-A1FC-6B9F596637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111CD9-99CA-40F9-9064-1688776F05C8}"/>
              </a:ext>
            </a:extLst>
          </p:cNvPr>
          <p:cNvSpPr>
            <a:spLocks noGrp="1"/>
          </p:cNvSpPr>
          <p:nvPr>
            <p:ph type="dt" sz="half" idx="10"/>
          </p:nvPr>
        </p:nvSpPr>
        <p:spPr/>
        <p:txBody>
          <a:bodyPr/>
          <a:lstStyle/>
          <a:p>
            <a:fld id="{1CCACBD2-A5B0-4557-B750-E3E371963C4A}" type="datetimeFigureOut">
              <a:rPr lang="en-US" smtClean="0"/>
              <a:t>5/22/2024</a:t>
            </a:fld>
            <a:endParaRPr lang="en-US"/>
          </a:p>
        </p:txBody>
      </p:sp>
      <p:sp>
        <p:nvSpPr>
          <p:cNvPr id="5" name="Footer Placeholder 4">
            <a:extLst>
              <a:ext uri="{FF2B5EF4-FFF2-40B4-BE49-F238E27FC236}">
                <a16:creationId xmlns:a16="http://schemas.microsoft.com/office/drawing/2014/main" id="{A18AF4FC-2070-4B9F-8E04-AD3268E5B9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678B9D-94B8-467F-906F-5D04E951DEE9}"/>
              </a:ext>
            </a:extLst>
          </p:cNvPr>
          <p:cNvSpPr>
            <a:spLocks noGrp="1"/>
          </p:cNvSpPr>
          <p:nvPr>
            <p:ph type="sldNum" sz="quarter" idx="12"/>
          </p:nvPr>
        </p:nvSpPr>
        <p:spPr/>
        <p:txBody>
          <a:bodyPr/>
          <a:lstStyle/>
          <a:p>
            <a:fld id="{6CA7DFD3-2D6C-4DC1-893E-DA2B088B5F92}" type="slidenum">
              <a:rPr lang="en-US" smtClean="0"/>
              <a:t>‹N°›</a:t>
            </a:fld>
            <a:endParaRPr lang="en-US"/>
          </a:p>
        </p:txBody>
      </p:sp>
    </p:spTree>
    <p:extLst>
      <p:ext uri="{BB962C8B-B14F-4D97-AF65-F5344CB8AC3E}">
        <p14:creationId xmlns:p14="http://schemas.microsoft.com/office/powerpoint/2010/main" val="20285423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14273909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36600438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17044825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33183805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42360920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11340130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201993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27827916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58"/>
        <p:cNvGrpSpPr/>
        <p:nvPr/>
      </p:nvGrpSpPr>
      <p:grpSpPr>
        <a:xfrm>
          <a:off x="0" y="0"/>
          <a:ext cx="0" cy="0"/>
          <a:chOff x="0" y="0"/>
          <a:chExt cx="0" cy="0"/>
        </a:xfrm>
      </p:grpSpPr>
      <p:sp>
        <p:nvSpPr>
          <p:cNvPr id="359" name="Google Shape;359;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0" name="Google Shape;360;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1" name="Google Shape;36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2" name="Google Shape;36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3" name="Google Shape;36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13496994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64"/>
        <p:cNvGrpSpPr/>
        <p:nvPr/>
      </p:nvGrpSpPr>
      <p:grpSpPr>
        <a:xfrm>
          <a:off x="0" y="0"/>
          <a:ext cx="0" cy="0"/>
          <a:chOff x="0" y="0"/>
          <a:chExt cx="0" cy="0"/>
        </a:xfrm>
      </p:grpSpPr>
      <p:sp>
        <p:nvSpPr>
          <p:cNvPr id="365" name="Google Shape;365;p4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6" name="Google Shape;366;p4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67" name="Google Shape;367;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8" name="Google Shape;368;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9" name="Google Shape;369;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5008469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70"/>
        <p:cNvGrpSpPr/>
        <p:nvPr/>
      </p:nvGrpSpPr>
      <p:grpSpPr>
        <a:xfrm>
          <a:off x="0" y="0"/>
          <a:ext cx="0" cy="0"/>
          <a:chOff x="0" y="0"/>
          <a:chExt cx="0" cy="0"/>
        </a:xfrm>
      </p:grpSpPr>
      <p:sp>
        <p:nvSpPr>
          <p:cNvPr id="371" name="Google Shape;371;p5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2" name="Google Shape;372;p5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3" name="Google Shape;373;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4" name="Google Shape;374;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5" name="Google Shape;375;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8354539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6"/>
        <p:cNvGrpSpPr/>
        <p:nvPr/>
      </p:nvGrpSpPr>
      <p:grpSpPr>
        <a:xfrm>
          <a:off x="0" y="0"/>
          <a:ext cx="0" cy="0"/>
          <a:chOff x="0" y="0"/>
          <a:chExt cx="0" cy="0"/>
        </a:xfrm>
      </p:grpSpPr>
      <p:sp>
        <p:nvSpPr>
          <p:cNvPr id="377" name="Google Shape;377;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8" name="Google Shape;378;p5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9" name="Google Shape;379;p5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0" name="Google Shape;380;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1" name="Google Shape;381;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2" name="Google Shape;382;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42151478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83"/>
        <p:cNvGrpSpPr/>
        <p:nvPr/>
      </p:nvGrpSpPr>
      <p:grpSpPr>
        <a:xfrm>
          <a:off x="0" y="0"/>
          <a:ext cx="0" cy="0"/>
          <a:chOff x="0" y="0"/>
          <a:chExt cx="0" cy="0"/>
        </a:xfrm>
      </p:grpSpPr>
      <p:sp>
        <p:nvSpPr>
          <p:cNvPr id="384" name="Google Shape;384;p5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5" name="Google Shape;385;p5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6" name="Google Shape;386;p5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7" name="Google Shape;387;p5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8" name="Google Shape;388;p5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9" name="Google Shape;389;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0" name="Google Shape;390;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1" name="Google Shape;391;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1133089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92"/>
        <p:cNvGrpSpPr/>
        <p:nvPr/>
      </p:nvGrpSpPr>
      <p:grpSpPr>
        <a:xfrm>
          <a:off x="0" y="0"/>
          <a:ext cx="0" cy="0"/>
          <a:chOff x="0" y="0"/>
          <a:chExt cx="0" cy="0"/>
        </a:xfrm>
      </p:grpSpPr>
      <p:sp>
        <p:nvSpPr>
          <p:cNvPr id="393" name="Google Shape;393;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4" name="Google Shape;394;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5" name="Google Shape;395;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6" name="Google Shape;396;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5714289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7"/>
        <p:cNvGrpSpPr/>
        <p:nvPr/>
      </p:nvGrpSpPr>
      <p:grpSpPr>
        <a:xfrm>
          <a:off x="0" y="0"/>
          <a:ext cx="0" cy="0"/>
          <a:chOff x="0" y="0"/>
          <a:chExt cx="0" cy="0"/>
        </a:xfrm>
      </p:grpSpPr>
      <p:sp>
        <p:nvSpPr>
          <p:cNvPr id="398" name="Google Shape;398;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9" name="Google Shape;399;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0" name="Google Shape;400;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2101475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01"/>
        <p:cNvGrpSpPr/>
        <p:nvPr/>
      </p:nvGrpSpPr>
      <p:grpSpPr>
        <a:xfrm>
          <a:off x="0" y="0"/>
          <a:ext cx="0" cy="0"/>
          <a:chOff x="0" y="0"/>
          <a:chExt cx="0" cy="0"/>
        </a:xfrm>
      </p:grpSpPr>
      <p:sp>
        <p:nvSpPr>
          <p:cNvPr id="402" name="Google Shape;402;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3" name="Google Shape;403;p5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04" name="Google Shape;404;p5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05" name="Google Shape;405;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6" name="Google Shape;406;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7" name="Google Shape;407;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12790757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408"/>
        <p:cNvGrpSpPr/>
        <p:nvPr/>
      </p:nvGrpSpPr>
      <p:grpSpPr>
        <a:xfrm>
          <a:off x="0" y="0"/>
          <a:ext cx="0" cy="0"/>
          <a:chOff x="0" y="0"/>
          <a:chExt cx="0" cy="0"/>
        </a:xfrm>
      </p:grpSpPr>
      <p:sp>
        <p:nvSpPr>
          <p:cNvPr id="409" name="Google Shape;409;p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0" name="Google Shape;410;p56"/>
          <p:cNvSpPr>
            <a:spLocks noGrp="1"/>
          </p:cNvSpPr>
          <p:nvPr>
            <p:ph type="pic" idx="2"/>
          </p:nvPr>
        </p:nvSpPr>
        <p:spPr>
          <a:xfrm>
            <a:off x="5183188" y="987425"/>
            <a:ext cx="6172200" cy="4873625"/>
          </a:xfrm>
          <a:prstGeom prst="rect">
            <a:avLst/>
          </a:prstGeom>
          <a:noFill/>
          <a:ln>
            <a:noFill/>
          </a:ln>
        </p:spPr>
      </p:sp>
      <p:sp>
        <p:nvSpPr>
          <p:cNvPr id="411" name="Google Shape;411;p5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12" name="Google Shape;412;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3" name="Google Shape;413;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4" name="Google Shape;414;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23288788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415"/>
        <p:cNvGrpSpPr/>
        <p:nvPr/>
      </p:nvGrpSpPr>
      <p:grpSpPr>
        <a:xfrm>
          <a:off x="0" y="0"/>
          <a:ext cx="0" cy="0"/>
          <a:chOff x="0" y="0"/>
          <a:chExt cx="0" cy="0"/>
        </a:xfrm>
      </p:grpSpPr>
      <p:sp>
        <p:nvSpPr>
          <p:cNvPr id="416" name="Google Shape;416;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7" name="Google Shape;417;p5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8" name="Google Shape;418;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9" name="Google Shape;419;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0" name="Google Shape;420;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4458829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21"/>
        <p:cNvGrpSpPr/>
        <p:nvPr/>
      </p:nvGrpSpPr>
      <p:grpSpPr>
        <a:xfrm>
          <a:off x="0" y="0"/>
          <a:ext cx="0" cy="0"/>
          <a:chOff x="0" y="0"/>
          <a:chExt cx="0" cy="0"/>
        </a:xfrm>
      </p:grpSpPr>
      <p:sp>
        <p:nvSpPr>
          <p:cNvPr id="422" name="Google Shape;422;p5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3" name="Google Shape;423;p5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4" name="Google Shape;424;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5" name="Google Shape;425;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6" name="Google Shape;426;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7403463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3"/>
        <p:cNvGrpSpPr/>
        <p:nvPr/>
      </p:nvGrpSpPr>
      <p:grpSpPr>
        <a:xfrm>
          <a:off x="0" y="0"/>
          <a:ext cx="0" cy="0"/>
          <a:chOff x="0" y="0"/>
          <a:chExt cx="0" cy="0"/>
        </a:xfrm>
      </p:grpSpPr>
      <p:sp>
        <p:nvSpPr>
          <p:cNvPr id="284" name="Google Shape;284;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5" name="Google Shape;28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6" name="Google Shape;28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7" name="Google Shape;28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8681509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88"/>
        <p:cNvGrpSpPr/>
        <p:nvPr/>
      </p:nvGrpSpPr>
      <p:grpSpPr>
        <a:xfrm>
          <a:off x="0" y="0"/>
          <a:ext cx="0" cy="0"/>
          <a:chOff x="0" y="0"/>
          <a:chExt cx="0" cy="0"/>
        </a:xfrm>
      </p:grpSpPr>
      <p:sp>
        <p:nvSpPr>
          <p:cNvPr id="289" name="Google Shape;289;p7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0" name="Google Shape;290;p7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1" name="Google Shape;291;p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2" name="Google Shape;292;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3" name="Google Shape;293;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15246806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94"/>
        <p:cNvGrpSpPr/>
        <p:nvPr/>
      </p:nvGrpSpPr>
      <p:grpSpPr>
        <a:xfrm>
          <a:off x="0" y="0"/>
          <a:ext cx="0" cy="0"/>
          <a:chOff x="0" y="0"/>
          <a:chExt cx="0" cy="0"/>
        </a:xfrm>
      </p:grpSpPr>
      <p:sp>
        <p:nvSpPr>
          <p:cNvPr id="295" name="Google Shape;295;p7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6" name="Google Shape;296;p7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8" name="Google Shape;298;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9" name="Google Shape;299;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29693814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00"/>
        <p:cNvGrpSpPr/>
        <p:nvPr/>
      </p:nvGrpSpPr>
      <p:grpSpPr>
        <a:xfrm>
          <a:off x="0" y="0"/>
          <a:ext cx="0" cy="0"/>
          <a:chOff x="0" y="0"/>
          <a:chExt cx="0" cy="0"/>
        </a:xfrm>
      </p:grpSpPr>
      <p:sp>
        <p:nvSpPr>
          <p:cNvPr id="301" name="Google Shape;301;p7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2" name="Google Shape;302;p7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3" name="Google Shape;303;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4" name="Google Shape;304;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5" name="Google Shape;305;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3799957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06"/>
        <p:cNvGrpSpPr/>
        <p:nvPr/>
      </p:nvGrpSpPr>
      <p:grpSpPr>
        <a:xfrm>
          <a:off x="0" y="0"/>
          <a:ext cx="0" cy="0"/>
          <a:chOff x="0" y="0"/>
          <a:chExt cx="0" cy="0"/>
        </a:xfrm>
      </p:grpSpPr>
      <p:sp>
        <p:nvSpPr>
          <p:cNvPr id="307" name="Google Shape;307;p8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8" name="Google Shape;308;p8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9" name="Google Shape;309;p8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0" name="Google Shape;310;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1" name="Google Shape;311;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2" name="Google Shape;312;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14063859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13"/>
        <p:cNvGrpSpPr/>
        <p:nvPr/>
      </p:nvGrpSpPr>
      <p:grpSpPr>
        <a:xfrm>
          <a:off x="0" y="0"/>
          <a:ext cx="0" cy="0"/>
          <a:chOff x="0" y="0"/>
          <a:chExt cx="0" cy="0"/>
        </a:xfrm>
      </p:grpSpPr>
      <p:sp>
        <p:nvSpPr>
          <p:cNvPr id="314" name="Google Shape;314;p8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5" name="Google Shape;315;p8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6" name="Google Shape;316;p8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7" name="Google Shape;317;p8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8" name="Google Shape;318;p8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9" name="Google Shape;319;p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0" name="Google Shape;320;p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1" name="Google Shape;321;p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8910795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2"/>
        <p:cNvGrpSpPr/>
        <p:nvPr/>
      </p:nvGrpSpPr>
      <p:grpSpPr>
        <a:xfrm>
          <a:off x="0" y="0"/>
          <a:ext cx="0" cy="0"/>
          <a:chOff x="0" y="0"/>
          <a:chExt cx="0" cy="0"/>
        </a:xfrm>
      </p:grpSpPr>
      <p:sp>
        <p:nvSpPr>
          <p:cNvPr id="323" name="Google Shape;323;p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4" name="Google Shape;324;p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5" name="Google Shape;325;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1611692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26"/>
        <p:cNvGrpSpPr/>
        <p:nvPr/>
      </p:nvGrpSpPr>
      <p:grpSpPr>
        <a:xfrm>
          <a:off x="0" y="0"/>
          <a:ext cx="0" cy="0"/>
          <a:chOff x="0" y="0"/>
          <a:chExt cx="0" cy="0"/>
        </a:xfrm>
      </p:grpSpPr>
      <p:sp>
        <p:nvSpPr>
          <p:cNvPr id="327" name="Google Shape;327;p8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8" name="Google Shape;328;p8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29" name="Google Shape;329;p8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30" name="Google Shape;330;p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1" name="Google Shape;331;p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2" name="Google Shape;332;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3464409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33"/>
        <p:cNvGrpSpPr/>
        <p:nvPr/>
      </p:nvGrpSpPr>
      <p:grpSpPr>
        <a:xfrm>
          <a:off x="0" y="0"/>
          <a:ext cx="0" cy="0"/>
          <a:chOff x="0" y="0"/>
          <a:chExt cx="0" cy="0"/>
        </a:xfrm>
      </p:grpSpPr>
      <p:sp>
        <p:nvSpPr>
          <p:cNvPr id="334" name="Google Shape;334;p8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5" name="Google Shape;335;p84"/>
          <p:cNvSpPr>
            <a:spLocks noGrp="1"/>
          </p:cNvSpPr>
          <p:nvPr>
            <p:ph type="pic" idx="2"/>
          </p:nvPr>
        </p:nvSpPr>
        <p:spPr>
          <a:xfrm>
            <a:off x="5183188" y="987425"/>
            <a:ext cx="6172200" cy="4873625"/>
          </a:xfrm>
          <a:prstGeom prst="rect">
            <a:avLst/>
          </a:prstGeom>
          <a:noFill/>
          <a:ln>
            <a:noFill/>
          </a:ln>
        </p:spPr>
      </p:sp>
      <p:sp>
        <p:nvSpPr>
          <p:cNvPr id="336" name="Google Shape;336;p8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37" name="Google Shape;337;p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8" name="Google Shape;338;p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9" name="Google Shape;339;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25776011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340"/>
        <p:cNvGrpSpPr/>
        <p:nvPr/>
      </p:nvGrpSpPr>
      <p:grpSpPr>
        <a:xfrm>
          <a:off x="0" y="0"/>
          <a:ext cx="0" cy="0"/>
          <a:chOff x="0" y="0"/>
          <a:chExt cx="0" cy="0"/>
        </a:xfrm>
      </p:grpSpPr>
      <p:sp>
        <p:nvSpPr>
          <p:cNvPr id="341" name="Google Shape;341;p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2" name="Google Shape;342;p8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3" name="Google Shape;343;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4" name="Google Shape;344;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5" name="Google Shape;345;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142056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346"/>
        <p:cNvGrpSpPr/>
        <p:nvPr/>
      </p:nvGrpSpPr>
      <p:grpSpPr>
        <a:xfrm>
          <a:off x="0" y="0"/>
          <a:ext cx="0" cy="0"/>
          <a:chOff x="0" y="0"/>
          <a:chExt cx="0" cy="0"/>
        </a:xfrm>
      </p:grpSpPr>
      <p:sp>
        <p:nvSpPr>
          <p:cNvPr id="347" name="Google Shape;347;p8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8" name="Google Shape;348;p8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9" name="Google Shape;349;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0" name="Google Shape;350;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1" name="Google Shape;351;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4701614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8" name="Picture 7" descr="16950723446_e7d8e1bfb9_o.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28852" b="48267"/>
          <a:stretch/>
        </p:blipFill>
        <p:spPr>
          <a:xfrm rot="5400000">
            <a:off x="2667003" y="-2667001"/>
            <a:ext cx="6858001" cy="12192001"/>
          </a:xfrm>
          <a:prstGeom prst="rect">
            <a:avLst/>
          </a:prstGeom>
        </p:spPr>
      </p:pic>
      <p:sp>
        <p:nvSpPr>
          <p:cNvPr id="37" name="TextBox 36">
            <a:extLst>
              <a:ext uri="{FF2B5EF4-FFF2-40B4-BE49-F238E27FC236}">
                <a16:creationId xmlns:a16="http://schemas.microsoft.com/office/drawing/2014/main" id="{5D065585-D214-E34D-9C40-2D63B348206A}"/>
              </a:ext>
            </a:extLst>
          </p:cNvPr>
          <p:cNvSpPr txBox="1"/>
          <p:nvPr userDrawn="1"/>
        </p:nvSpPr>
        <p:spPr>
          <a:xfrm>
            <a:off x="51409" y="6231801"/>
            <a:ext cx="4613189" cy="276999"/>
          </a:xfrm>
          <a:prstGeom prst="rect">
            <a:avLst/>
          </a:prstGeom>
          <a:noFill/>
        </p:spPr>
        <p:txBody>
          <a:bodyPr wrap="square" rtlCol="0">
            <a:spAutoFit/>
          </a:bodyPr>
          <a:lstStyle/>
          <a:p>
            <a:r>
              <a:rPr lang="en-GB" sz="1197">
                <a:solidFill>
                  <a:schemeClr val="bg1"/>
                </a:solidFill>
                <a:latin typeface="Arial" panose="020B0604020202020204" pitchFamily="34" charset="0"/>
                <a:cs typeface="Arial" panose="020B0604020202020204" pitchFamily="34" charset="0"/>
              </a:rPr>
              <a:t>ESA UNCLASSIFIED – For Official Use </a:t>
            </a:r>
          </a:p>
        </p:txBody>
      </p:sp>
      <p:pic>
        <p:nvPicPr>
          <p:cNvPr id="90" name="Picture 89">
            <a:extLst>
              <a:ext uri="{FF2B5EF4-FFF2-40B4-BE49-F238E27FC236}">
                <a16:creationId xmlns:a16="http://schemas.microsoft.com/office/drawing/2014/main" id="{1CCBFAEE-10E0-784B-9894-DEBB5F8C1CA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91" name="Picture 90">
            <a:extLst>
              <a:ext uri="{FF2B5EF4-FFF2-40B4-BE49-F238E27FC236}">
                <a16:creationId xmlns:a16="http://schemas.microsoft.com/office/drawing/2014/main" id="{0B07B572-E4F9-BF4A-80A7-44FBFF78E78C}"/>
              </a:ext>
            </a:extLst>
          </p:cNvPr>
          <p:cNvPicPr>
            <a:picLocks noChangeAspect="1"/>
          </p:cNvPicPr>
          <p:nvPr userDrawn="1"/>
        </p:nvPicPr>
        <p:blipFill rotWithShape="1">
          <a:blip r:embed="rId4">
            <a:lum bright="70000" contrast="-70000"/>
          </a:blip>
          <a:srcRect l="16733" t="28956" r="16294" b="28994"/>
          <a:stretch/>
        </p:blipFill>
        <p:spPr>
          <a:xfrm>
            <a:off x="10701869" y="121923"/>
            <a:ext cx="1409713" cy="555415"/>
          </a:xfrm>
          <a:prstGeom prst="rect">
            <a:avLst/>
          </a:prstGeom>
        </p:spPr>
      </p:pic>
      <p:grpSp>
        <p:nvGrpSpPr>
          <p:cNvPr id="32" name="Group 31">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3" name="Picture 32"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4" name="Picture 33"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5" name="Picture 34"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6" name="Picture 35"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38" name="Picture 37"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39" name="Picture 38"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40" name="Picture 39"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1" name="Picture 40"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2" name="Picture 41"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3" name="Picture 42"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4" name="Picture 43"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5" name="Picture 44"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6" name="Picture 45"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7" name="Picture 46"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48" name="Picture 47"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49" name="Picture 48"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50" name="Picture 49"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1" name="Picture 50"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2" name="Picture 51"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3" name="Picture 52"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4" name="Picture 53"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5" name="Picture 54"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6" name="Picture 55">
              <a:extLst>
                <a:ext uri="{FF2B5EF4-FFF2-40B4-BE49-F238E27FC236}">
                  <a16:creationId xmlns:a16="http://schemas.microsoft.com/office/drawing/2014/main" id="{E0D4FE79-E6AA-3B4F-8ADF-1B919952519E}"/>
                </a:ext>
              </a:extLst>
            </p:cNvPr>
            <p:cNvPicPr>
              <a:picLocks noChangeAspect="1"/>
            </p:cNvPicPr>
            <p:nvPr userDrawn="1"/>
          </p:nvPicPr>
          <p:blipFill>
            <a:blip r:embed="rId27" cstate="hq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7" name="Picture 56">
              <a:extLst>
                <a:ext uri="{FF2B5EF4-FFF2-40B4-BE49-F238E27FC236}">
                  <a16:creationId xmlns:a16="http://schemas.microsoft.com/office/drawing/2014/main" id="{B7D53560-AF68-794E-942C-181A71074869}"/>
                </a:ext>
              </a:extLst>
            </p:cNvPr>
            <p:cNvPicPr>
              <a:picLocks noChangeAspect="1"/>
            </p:cNvPicPr>
            <p:nvPr userDrawn="1"/>
          </p:nvPicPr>
          <p:blipFill>
            <a:blip r:embed="rId28"/>
            <a:stretch>
              <a:fillRect/>
            </a:stretch>
          </p:blipFill>
          <p:spPr>
            <a:xfrm>
              <a:off x="9768386" y="4469696"/>
              <a:ext cx="216000" cy="144000"/>
            </a:xfrm>
            <a:prstGeom prst="rect">
              <a:avLst/>
            </a:prstGeom>
          </p:spPr>
        </p:pic>
        <p:pic>
          <p:nvPicPr>
            <p:cNvPr id="58" name="Picture 57"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59" name="Picture 58"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3721588832"/>
      </p:ext>
    </p:extLst>
  </p:cSld>
  <p:clrMapOvr>
    <a:masterClrMapping/>
  </p:clrMapOvr>
  <p:hf sldNum="0" hd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56323" name="Rectangle 2"/>
          <p:cNvSpPr>
            <a:spLocks noGrp="1" noChangeArrowheads="1"/>
          </p:cNvSpPr>
          <p:nvPr>
            <p:ph type="subTitle" idx="1"/>
          </p:nvPr>
        </p:nvSpPr>
        <p:spPr>
          <a:xfrm>
            <a:off x="819148" y="3886202"/>
            <a:ext cx="10598400" cy="491994"/>
          </a:xfrm>
          <a:prstGeom prst="rect">
            <a:avLst/>
          </a:prstGeom>
        </p:spPr>
        <p:txBody>
          <a:bodyPr wrap="square">
            <a:spAutoFit/>
          </a:bodyPr>
          <a:lstStyle>
            <a:lvl1pPr marL="0" indent="0">
              <a:buFont typeface="Verdana" pitchFamily="34" charset="0"/>
              <a:buNone/>
              <a:defRPr sz="2394"/>
            </a:lvl1pPr>
          </a:lstStyle>
          <a:p>
            <a:pPr lvl="0"/>
            <a:r>
              <a:rPr lang="en-US" noProof="0"/>
              <a:t>Click to edit Master subtitle style</a:t>
            </a:r>
            <a:endParaRPr lang="en-GB" noProof="0"/>
          </a:p>
        </p:txBody>
      </p:sp>
      <p:sp>
        <p:nvSpPr>
          <p:cNvPr id="56325" name="Rectangle 6"/>
          <p:cNvSpPr>
            <a:spLocks noGrp="1" noChangeArrowheads="1"/>
          </p:cNvSpPr>
          <p:nvPr>
            <p:ph type="ctrTitle"/>
          </p:nvPr>
        </p:nvSpPr>
        <p:spPr>
          <a:xfrm>
            <a:off x="783170" y="2474795"/>
            <a:ext cx="10596033" cy="779700"/>
          </a:xfrm>
          <a:prstGeom prst="rect">
            <a:avLst/>
          </a:prstGeom>
        </p:spPr>
        <p:txBody>
          <a:bodyPr/>
          <a:lstStyle>
            <a:lvl1pPr>
              <a:defRPr sz="4255">
                <a:solidFill>
                  <a:schemeClr val="accent1"/>
                </a:solidFill>
              </a:defRPr>
            </a:lvl1pPr>
          </a:lstStyle>
          <a:p>
            <a:pPr lvl="0"/>
            <a:r>
              <a:rPr lang="en-US" noProof="0"/>
              <a:t>Click to edit Master title style</a:t>
            </a:r>
            <a:endParaRPr lang="en-GB" noProof="0"/>
          </a:p>
        </p:txBody>
      </p:sp>
      <p:sp>
        <p:nvSpPr>
          <p:cNvPr id="56347" name="Text Box 27"/>
          <p:cNvSpPr txBox="1">
            <a:spLocks noChangeArrowheads="1"/>
          </p:cNvSpPr>
          <p:nvPr userDrawn="1"/>
        </p:nvSpPr>
        <p:spPr bwMode="auto">
          <a:xfrm>
            <a:off x="842434" y="5680793"/>
            <a:ext cx="6688667" cy="995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Issue/Revision: 0.0</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Reference: </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Status: </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ESA UNCLASSIFIED - For Official Use</a:t>
            </a:r>
            <a:endParaRPr kumimoji="0" lang="en-GB"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endParaRPr>
          </a:p>
        </p:txBody>
      </p:sp>
      <p:pic>
        <p:nvPicPr>
          <p:cNvPr id="8" name="Picture 7" descr="16950723446_e7d8e1bfb9_o.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28852" b="48267"/>
          <a:stretch/>
        </p:blipFill>
        <p:spPr>
          <a:xfrm rot="5400000">
            <a:off x="2667002" y="-2667001"/>
            <a:ext cx="6858001" cy="12192001"/>
          </a:xfrm>
          <a:prstGeom prst="rect">
            <a:avLst/>
          </a:prstGeom>
        </p:spPr>
      </p:pic>
      <p:sp>
        <p:nvSpPr>
          <p:cNvPr id="121" name="TextBox 120">
            <a:extLst>
              <a:ext uri="{FF2B5EF4-FFF2-40B4-BE49-F238E27FC236}">
                <a16:creationId xmlns:a16="http://schemas.microsoft.com/office/drawing/2014/main" id="{DF3CB6A4-D412-604B-A8E4-6ECEDA4A48D0}"/>
              </a:ext>
            </a:extLst>
          </p:cNvPr>
          <p:cNvSpPr txBox="1"/>
          <p:nvPr userDrawn="1"/>
        </p:nvSpPr>
        <p:spPr>
          <a:xfrm>
            <a:off x="51409" y="6231801"/>
            <a:ext cx="4613189" cy="276999"/>
          </a:xfrm>
          <a:prstGeom prst="rect">
            <a:avLst/>
          </a:prstGeom>
          <a:noFill/>
        </p:spPr>
        <p:txBody>
          <a:bodyPr wrap="square" rtlCol="0">
            <a:spAutoFit/>
          </a:bodyPr>
          <a:lstStyle/>
          <a:p>
            <a:r>
              <a:rPr lang="en-GB" sz="1197">
                <a:solidFill>
                  <a:schemeClr val="bg1"/>
                </a:solidFill>
                <a:latin typeface="Arial" panose="020B0604020202020204" pitchFamily="34" charset="0"/>
                <a:cs typeface="Arial" panose="020B0604020202020204" pitchFamily="34" charset="0"/>
              </a:rPr>
              <a:t>ESA UNCLASSIFIED – For Official Use </a:t>
            </a:r>
          </a:p>
        </p:txBody>
      </p:sp>
      <p:pic>
        <p:nvPicPr>
          <p:cNvPr id="148" name="Picture 147">
            <a:extLst>
              <a:ext uri="{FF2B5EF4-FFF2-40B4-BE49-F238E27FC236}">
                <a16:creationId xmlns:a16="http://schemas.microsoft.com/office/drawing/2014/main" id="{246C8B3E-7EA5-254A-96D0-BDBF3EABC7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149" name="Picture 148">
            <a:extLst>
              <a:ext uri="{FF2B5EF4-FFF2-40B4-BE49-F238E27FC236}">
                <a16:creationId xmlns:a16="http://schemas.microsoft.com/office/drawing/2014/main" id="{1283DAB2-4DFC-CF49-A082-F4810D8C5F7E}"/>
              </a:ext>
            </a:extLst>
          </p:cNvPr>
          <p:cNvPicPr>
            <a:picLocks noChangeAspect="1"/>
          </p:cNvPicPr>
          <p:nvPr userDrawn="1"/>
        </p:nvPicPr>
        <p:blipFill rotWithShape="1">
          <a:blip r:embed="rId4">
            <a:lum bright="70000" contrast="-70000"/>
          </a:blip>
          <a:srcRect l="16733" t="28956" r="16294" b="28994"/>
          <a:stretch/>
        </p:blipFill>
        <p:spPr>
          <a:xfrm>
            <a:off x="10701869" y="121923"/>
            <a:ext cx="1409713" cy="555415"/>
          </a:xfrm>
          <a:prstGeom prst="rect">
            <a:avLst/>
          </a:prstGeom>
        </p:spPr>
      </p:pic>
      <p:grpSp>
        <p:nvGrpSpPr>
          <p:cNvPr id="35" name="Group 34">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6" name="Picture 35"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7" name="Picture 36"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8" name="Picture 37"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9" name="Picture 38"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40" name="Picture 39"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41" name="Picture 40"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42" name="Picture 41"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3" name="Picture 42"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4" name="Picture 43"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5" name="Picture 44"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6" name="Picture 45"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7" name="Picture 46"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8" name="Picture 47"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9" name="Picture 48"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50" name="Picture 49"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51" name="Picture 50"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52" name="Picture 51"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3" name="Picture 52"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4" name="Picture 53"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5" name="Picture 54"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6" name="Picture 55"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7" name="Picture 56"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8" name="Picture 57">
              <a:extLst>
                <a:ext uri="{FF2B5EF4-FFF2-40B4-BE49-F238E27FC236}">
                  <a16:creationId xmlns:a16="http://schemas.microsoft.com/office/drawing/2014/main" id="{E0D4FE79-E6AA-3B4F-8ADF-1B919952519E}"/>
                </a:ext>
              </a:extLst>
            </p:cNvPr>
            <p:cNvPicPr>
              <a:picLocks noChangeAspect="1"/>
            </p:cNvPicPr>
            <p:nvPr userDrawn="1"/>
          </p:nvPicPr>
          <p:blipFill>
            <a:blip r:embed="rId27" cstate="hq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9" name="Picture 58">
              <a:extLst>
                <a:ext uri="{FF2B5EF4-FFF2-40B4-BE49-F238E27FC236}">
                  <a16:creationId xmlns:a16="http://schemas.microsoft.com/office/drawing/2014/main" id="{B7D53560-AF68-794E-942C-181A71074869}"/>
                </a:ext>
              </a:extLst>
            </p:cNvPr>
            <p:cNvPicPr>
              <a:picLocks noChangeAspect="1"/>
            </p:cNvPicPr>
            <p:nvPr userDrawn="1"/>
          </p:nvPicPr>
          <p:blipFill>
            <a:blip r:embed="rId28"/>
            <a:stretch>
              <a:fillRect/>
            </a:stretch>
          </p:blipFill>
          <p:spPr>
            <a:xfrm>
              <a:off x="9768386" y="4469696"/>
              <a:ext cx="216000" cy="144000"/>
            </a:xfrm>
            <a:prstGeom prst="rect">
              <a:avLst/>
            </a:prstGeom>
          </p:spPr>
        </p:pic>
        <p:pic>
          <p:nvPicPr>
            <p:cNvPr id="60" name="Picture 59"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61" name="Picture 60"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1495027387"/>
      </p:ext>
    </p:extLst>
  </p:cSld>
  <p:clrMapOvr>
    <a:masterClrMapping/>
  </p:clrMapOvr>
  <p:hf sldNum="0" hdr="0" dt="0"/>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65" y="1666880"/>
            <a:ext cx="6625167" cy="4324351"/>
          </a:xfrm>
          <a:prstGeom prst="rect">
            <a:avLst/>
          </a:prstGeom>
        </p:spPr>
        <p:txBody>
          <a:bodyPr/>
          <a:lstStyle>
            <a:lvl1pPr>
              <a:defRPr sz="1463"/>
            </a:lvl1pPr>
            <a:lvl2pPr>
              <a:defRPr sz="1463"/>
            </a:lvl2pPr>
            <a:lvl3pPr>
              <a:defRPr sz="1463"/>
            </a:lvl3pPr>
            <a:lvl4pPr>
              <a:defRPr sz="1463"/>
            </a:lvl4pPr>
            <a:lvl5pPr>
              <a:defRPr sz="1463"/>
            </a:lvl5pPr>
            <a:lvl6pPr>
              <a:defRPr sz="1995"/>
            </a:lvl6pPr>
            <a:lvl7pPr>
              <a:defRPr sz="1995"/>
            </a:lvl7pPr>
            <a:lvl8pPr>
              <a:defRPr sz="1995"/>
            </a:lvl8pPr>
            <a:lvl9pPr>
              <a:defRPr sz="1995"/>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Text Placeholder 3"/>
          <p:cNvSpPr>
            <a:spLocks noGrp="1"/>
          </p:cNvSpPr>
          <p:nvPr>
            <p:ph type="body" sz="half" idx="2"/>
          </p:nvPr>
        </p:nvSpPr>
        <p:spPr>
          <a:xfrm>
            <a:off x="825500" y="1666820"/>
            <a:ext cx="3795184" cy="4324351"/>
          </a:xfrm>
          <a:prstGeom prst="rect">
            <a:avLst/>
          </a:prstGeom>
        </p:spPr>
        <p:txBody>
          <a:bodyPr/>
          <a:lstStyle>
            <a:lvl1pPr marL="0" indent="0">
              <a:buNone/>
              <a:defRPr sz="1463"/>
            </a:lvl1pPr>
            <a:lvl2pPr marL="455849" indent="0">
              <a:buNone/>
              <a:defRPr sz="1197"/>
            </a:lvl2pPr>
            <a:lvl3pPr marL="911705" indent="0">
              <a:buNone/>
              <a:defRPr sz="1064"/>
            </a:lvl3pPr>
            <a:lvl4pPr marL="1367558" indent="0">
              <a:buNone/>
              <a:defRPr sz="930"/>
            </a:lvl4pPr>
            <a:lvl5pPr marL="1823409" indent="0">
              <a:buNone/>
              <a:defRPr sz="930"/>
            </a:lvl5pPr>
            <a:lvl6pPr marL="2279267" indent="0">
              <a:buNone/>
              <a:defRPr sz="930"/>
            </a:lvl6pPr>
            <a:lvl7pPr marL="2735113" indent="0">
              <a:buNone/>
              <a:defRPr sz="930"/>
            </a:lvl7pPr>
            <a:lvl8pPr marL="3190961" indent="0">
              <a:buNone/>
              <a:defRPr sz="930"/>
            </a:lvl8pPr>
            <a:lvl9pPr marL="3646810" indent="0">
              <a:buNone/>
              <a:defRPr sz="930"/>
            </a:lvl9pPr>
          </a:lstStyle>
          <a:p>
            <a:pPr lvl="0"/>
            <a:r>
              <a:rPr lang="en-US" noProof="0"/>
              <a:t>Click to edit Master text styles</a:t>
            </a:r>
          </a:p>
        </p:txBody>
      </p:sp>
      <p:sp>
        <p:nvSpPr>
          <p:cNvPr id="5" name="Title 1"/>
          <p:cNvSpPr>
            <a:spLocks noGrp="1"/>
          </p:cNvSpPr>
          <p:nvPr>
            <p:ph type="title"/>
          </p:nvPr>
        </p:nvSpPr>
        <p:spPr>
          <a:xfrm>
            <a:off x="190784" y="151959"/>
            <a:ext cx="9566461" cy="446275"/>
          </a:xfrm>
          <a:prstGeom prst="rect">
            <a:avLst/>
          </a:prstGeom>
        </p:spPr>
        <p:txBody>
          <a:bodyPr/>
          <a:lstStyle/>
          <a:p>
            <a:r>
              <a:rPr lang="en-US" noProof="0"/>
              <a:t>Click to edit Master title style</a:t>
            </a:r>
            <a:endParaRPr lang="en-GB" noProof="0"/>
          </a:p>
        </p:txBody>
      </p:sp>
    </p:spTree>
    <p:extLst>
      <p:ext uri="{BB962C8B-B14F-4D97-AF65-F5344CB8AC3E}">
        <p14:creationId xmlns:p14="http://schemas.microsoft.com/office/powerpoint/2010/main" val="37237609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2" y="863602"/>
            <a:ext cx="11663363" cy="5337175"/>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709456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2" y="144615"/>
            <a:ext cx="9567863" cy="461665"/>
          </a:xfrm>
          <a:prstGeom prst="rect">
            <a:avLst/>
          </a:prstGeom>
        </p:spPr>
        <p:txBody>
          <a:bodyPr/>
          <a:lstStyle/>
          <a:p>
            <a:r>
              <a:rPr lang="en-US" noProof="0"/>
              <a:t>Click to edit Master title style</a:t>
            </a:r>
            <a:endParaRPr lang="en-GB" noProof="0"/>
          </a:p>
        </p:txBody>
      </p:sp>
      <p:sp>
        <p:nvSpPr>
          <p:cNvPr id="3" name="Content Placeholder 2"/>
          <p:cNvSpPr>
            <a:spLocks noGrp="1"/>
          </p:cNvSpPr>
          <p:nvPr>
            <p:ph idx="1"/>
          </p:nvPr>
        </p:nvSpPr>
        <p:spPr>
          <a:xfrm>
            <a:off x="228602" y="863602"/>
            <a:ext cx="11663363" cy="5337175"/>
          </a:xfrm>
          <a:prstGeom prst="rect">
            <a:avLst/>
          </a:prstGeom>
        </p:spPr>
        <p:txBody>
          <a:bodyPr/>
          <a:lstStyle>
            <a:lvl1pPr marL="0">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a:p>
        </p:txBody>
      </p:sp>
    </p:spTree>
    <p:extLst>
      <p:ext uri="{BB962C8B-B14F-4D97-AF65-F5344CB8AC3E}">
        <p14:creationId xmlns:p14="http://schemas.microsoft.com/office/powerpoint/2010/main" val="22243069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65740" y="996104"/>
            <a:ext cx="11664000" cy="5097600"/>
          </a:xfrm>
          <a:prstGeom prst="rect">
            <a:avLst/>
          </a:prstGeom>
        </p:spPr>
        <p:txBody>
          <a:bodyPr/>
          <a:lstStyle>
            <a:lvl1pPr marL="284978" indent="-284978">
              <a:spcBef>
                <a:spcPts val="431"/>
              </a:spcBef>
              <a:buClr>
                <a:srgbClr val="0070C0"/>
              </a:buClr>
              <a:buFont typeface="Arial" panose="020B0604020202020204" pitchFamily="34" charset="0"/>
              <a:buChar char="•"/>
              <a:defRPr baseline="0"/>
            </a:lvl1pPr>
            <a:lvl2pPr marL="1077030" marR="0"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lvl2pPr>
            <a:lvl3pPr marL="2251592" indent="-379952">
              <a:buFont typeface="Courier New" panose="02070309020205020404" pitchFamily="49" charset="0"/>
              <a:buChar char="o"/>
              <a:defRPr/>
            </a:lvl3pPr>
          </a:lstStyle>
          <a:p>
            <a:pPr lvl="0"/>
            <a:r>
              <a:rPr lang="en-US"/>
              <a:t>Click to edit Master text styles</a:t>
            </a:r>
          </a:p>
          <a:p>
            <a:pPr marL="285750" indent="-285750">
              <a:spcBef>
                <a:spcPts val="432"/>
              </a:spcBef>
              <a:buClr>
                <a:srgbClr val="0070C0"/>
              </a:buClr>
              <a:buFont typeface="Arial" panose="020B0604020202020204" pitchFamily="34" charset="0"/>
              <a:buChar char="•"/>
            </a:pPr>
            <a:r>
              <a:rPr lang="en-GB" sz="2394"/>
              <a:t>First level. </a:t>
            </a:r>
          </a:p>
          <a:p>
            <a:pPr marL="1077030" marR="0" lvl="1"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pPr>
            <a:r>
              <a:rPr lang="en-GB" sz="2394"/>
              <a:t> </a:t>
            </a:r>
            <a:r>
              <a:rPr lang="en-US" sz="2394"/>
              <a:t>Second level</a:t>
            </a:r>
          </a:p>
          <a:p>
            <a:pPr lvl="2"/>
            <a:r>
              <a:rPr lang="en-US"/>
              <a:t>Third level</a:t>
            </a:r>
          </a:p>
          <a:p>
            <a:pPr lvl="3"/>
            <a:r>
              <a:rPr lang="en-US"/>
              <a:t>Fourth level</a:t>
            </a:r>
          </a:p>
          <a:p>
            <a:pPr lvl="4"/>
            <a:r>
              <a:rPr lang="en-US"/>
              <a:t>Fifth level</a:t>
            </a:r>
            <a:endParaRPr lang="en-US" noProof="0"/>
          </a:p>
        </p:txBody>
      </p:sp>
      <p:sp>
        <p:nvSpPr>
          <p:cNvPr id="4" name="Title 3"/>
          <p:cNvSpPr>
            <a:spLocks noGrp="1"/>
          </p:cNvSpPr>
          <p:nvPr>
            <p:ph type="title"/>
          </p:nvPr>
        </p:nvSpPr>
        <p:spPr>
          <a:xfrm>
            <a:off x="190502" y="144615"/>
            <a:ext cx="9567863" cy="461665"/>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4247832956"/>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65740" y="996104"/>
            <a:ext cx="11664000" cy="5097600"/>
          </a:xfrm>
          <a:prstGeom prst="rect">
            <a:avLst/>
          </a:prstGeom>
        </p:spPr>
        <p:txBody>
          <a:bodyPr/>
          <a:lstStyle>
            <a:lvl1pPr marL="284978" indent="-284978">
              <a:spcBef>
                <a:spcPts val="431"/>
              </a:spcBef>
              <a:buClr>
                <a:srgbClr val="0070C0"/>
              </a:buClr>
              <a:buFont typeface="Arial" panose="020B0604020202020204" pitchFamily="34" charset="0"/>
              <a:buChar char="•"/>
              <a:defRPr baseline="0"/>
            </a:lvl1pPr>
            <a:lvl2pPr marL="1077030" marR="0"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lvl2pPr>
            <a:lvl3pPr marL="2251592" indent="-379952">
              <a:buFont typeface="Courier New" panose="02070309020205020404" pitchFamily="49" charset="0"/>
              <a:buChar char="o"/>
              <a:defRPr/>
            </a:lvl3pPr>
          </a:lstStyle>
          <a:p>
            <a:pPr lvl="0"/>
            <a:r>
              <a:rPr lang="en-US"/>
              <a:t>Click to edit Master text styles</a:t>
            </a:r>
          </a:p>
          <a:p>
            <a:pPr marL="285750" indent="-285750">
              <a:spcBef>
                <a:spcPts val="432"/>
              </a:spcBef>
              <a:buClr>
                <a:srgbClr val="0070C0"/>
              </a:buClr>
              <a:buFont typeface="Arial" panose="020B0604020202020204" pitchFamily="34" charset="0"/>
              <a:buChar char="•"/>
            </a:pPr>
            <a:r>
              <a:rPr lang="en-GB" sz="2394"/>
              <a:t>First level. </a:t>
            </a:r>
          </a:p>
          <a:p>
            <a:pPr marL="1077030" marR="0" lvl="1"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pPr>
            <a:r>
              <a:rPr lang="en-GB" sz="2394"/>
              <a:t> </a:t>
            </a:r>
            <a:r>
              <a:rPr lang="en-US" sz="2394"/>
              <a:t>Second level</a:t>
            </a:r>
          </a:p>
          <a:p>
            <a:pPr lvl="2"/>
            <a:r>
              <a:rPr lang="en-US"/>
              <a:t>Third level</a:t>
            </a:r>
          </a:p>
          <a:p>
            <a:pPr lvl="3"/>
            <a:r>
              <a:rPr lang="en-US"/>
              <a:t>Fourth level</a:t>
            </a:r>
          </a:p>
          <a:p>
            <a:pPr lvl="4"/>
            <a:r>
              <a:rPr lang="en-US"/>
              <a:t>Fifth level</a:t>
            </a:r>
            <a:endParaRPr lang="en-US" noProof="0"/>
          </a:p>
        </p:txBody>
      </p:sp>
      <p:sp>
        <p:nvSpPr>
          <p:cNvPr id="4" name="Title 3"/>
          <p:cNvSpPr>
            <a:spLocks noGrp="1"/>
          </p:cNvSpPr>
          <p:nvPr>
            <p:ph type="title"/>
          </p:nvPr>
        </p:nvSpPr>
        <p:spPr>
          <a:xfrm>
            <a:off x="190502" y="144615"/>
            <a:ext cx="9567863" cy="461665"/>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90577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32025917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a:p>
        </p:txBody>
      </p:sp>
    </p:spTree>
    <p:extLst>
      <p:ext uri="{BB962C8B-B14F-4D97-AF65-F5344CB8AC3E}">
        <p14:creationId xmlns:p14="http://schemas.microsoft.com/office/powerpoint/2010/main" val="26145250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231227-C1AD-40AC-B734-F60901A309C7}" type="datetimeFigureOut">
              <a:rPr lang="en-001" smtClean="0"/>
              <a:t>05/22/2024</a:t>
            </a:fld>
            <a:endParaRPr lang="en-001"/>
          </a:p>
        </p:txBody>
      </p:sp>
      <p:sp>
        <p:nvSpPr>
          <p:cNvPr id="3" name="Footer Placeholder 2"/>
          <p:cNvSpPr>
            <a:spLocks noGrp="1"/>
          </p:cNvSpPr>
          <p:nvPr>
            <p:ph type="ftr" sz="quarter" idx="11"/>
          </p:nvPr>
        </p:nvSpPr>
        <p:spPr/>
        <p:txBody>
          <a:bodyPr/>
          <a:lstStyle/>
          <a:p>
            <a:endParaRPr lang="en-001"/>
          </a:p>
        </p:txBody>
      </p:sp>
      <p:sp>
        <p:nvSpPr>
          <p:cNvPr id="4" name="Slide Number Placeholder 3"/>
          <p:cNvSpPr>
            <a:spLocks noGrp="1"/>
          </p:cNvSpPr>
          <p:nvPr>
            <p:ph type="sldNum" sz="quarter" idx="12"/>
          </p:nvPr>
        </p:nvSpPr>
        <p:spPr/>
        <p:txBody>
          <a:bodyPr/>
          <a:lstStyle/>
          <a:p>
            <a:fld id="{6A119D76-7CE0-43AD-A049-B1D1CEC2D25B}" type="slidenum">
              <a:rPr lang="en-001" smtClean="0"/>
              <a:t>‹N°›</a:t>
            </a:fld>
            <a:endParaRPr lang="en-001"/>
          </a:p>
        </p:txBody>
      </p:sp>
    </p:spTree>
    <p:extLst>
      <p:ext uri="{BB962C8B-B14F-4D97-AF65-F5344CB8AC3E}">
        <p14:creationId xmlns:p14="http://schemas.microsoft.com/office/powerpoint/2010/main" val="24005346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8" name="Picture 7" descr="16950723446_e7d8e1bfb9_o.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28852" b="48267"/>
          <a:stretch/>
        </p:blipFill>
        <p:spPr>
          <a:xfrm rot="5400000">
            <a:off x="2667003" y="-2667001"/>
            <a:ext cx="6858001" cy="12192001"/>
          </a:xfrm>
          <a:prstGeom prst="rect">
            <a:avLst/>
          </a:prstGeom>
        </p:spPr>
      </p:pic>
      <p:sp>
        <p:nvSpPr>
          <p:cNvPr id="37" name="TextBox 36">
            <a:extLst>
              <a:ext uri="{FF2B5EF4-FFF2-40B4-BE49-F238E27FC236}">
                <a16:creationId xmlns:a16="http://schemas.microsoft.com/office/drawing/2014/main" id="{5D065585-D214-E34D-9C40-2D63B348206A}"/>
              </a:ext>
            </a:extLst>
          </p:cNvPr>
          <p:cNvSpPr txBox="1"/>
          <p:nvPr userDrawn="1"/>
        </p:nvSpPr>
        <p:spPr>
          <a:xfrm>
            <a:off x="51409" y="6231801"/>
            <a:ext cx="4613189" cy="276999"/>
          </a:xfrm>
          <a:prstGeom prst="rect">
            <a:avLst/>
          </a:prstGeom>
          <a:noFill/>
        </p:spPr>
        <p:txBody>
          <a:bodyPr wrap="square" rtlCol="0">
            <a:spAutoFit/>
          </a:bodyPr>
          <a:lstStyle/>
          <a:p>
            <a:r>
              <a:rPr lang="en-GB" sz="1197">
                <a:solidFill>
                  <a:schemeClr val="bg1"/>
                </a:solidFill>
                <a:latin typeface="Arial" panose="020B0604020202020204" pitchFamily="34" charset="0"/>
                <a:cs typeface="Arial" panose="020B0604020202020204" pitchFamily="34" charset="0"/>
              </a:rPr>
              <a:t>ESA UNCLASSIFIED – For Official Use </a:t>
            </a:r>
          </a:p>
        </p:txBody>
      </p:sp>
      <p:pic>
        <p:nvPicPr>
          <p:cNvPr id="90" name="Picture 89">
            <a:extLst>
              <a:ext uri="{FF2B5EF4-FFF2-40B4-BE49-F238E27FC236}">
                <a16:creationId xmlns:a16="http://schemas.microsoft.com/office/drawing/2014/main" id="{1CCBFAEE-10E0-784B-9894-DEBB5F8C1CA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91" name="Picture 90">
            <a:extLst>
              <a:ext uri="{FF2B5EF4-FFF2-40B4-BE49-F238E27FC236}">
                <a16:creationId xmlns:a16="http://schemas.microsoft.com/office/drawing/2014/main" id="{0B07B572-E4F9-BF4A-80A7-44FBFF78E78C}"/>
              </a:ext>
            </a:extLst>
          </p:cNvPr>
          <p:cNvPicPr>
            <a:picLocks noChangeAspect="1"/>
          </p:cNvPicPr>
          <p:nvPr userDrawn="1"/>
        </p:nvPicPr>
        <p:blipFill rotWithShape="1">
          <a:blip r:embed="rId4">
            <a:lum bright="70000" contrast="-70000"/>
          </a:blip>
          <a:srcRect l="16733" t="28956" r="16294" b="28994"/>
          <a:stretch/>
        </p:blipFill>
        <p:spPr>
          <a:xfrm>
            <a:off x="10701869" y="121923"/>
            <a:ext cx="1409713" cy="555415"/>
          </a:xfrm>
          <a:prstGeom prst="rect">
            <a:avLst/>
          </a:prstGeom>
        </p:spPr>
      </p:pic>
      <p:grpSp>
        <p:nvGrpSpPr>
          <p:cNvPr id="32" name="Group 31">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3" name="Picture 32"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4" name="Picture 33"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5" name="Picture 34"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6" name="Picture 35"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38" name="Picture 37"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39" name="Picture 38"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40" name="Picture 39"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1" name="Picture 40"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2" name="Picture 41"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3" name="Picture 42"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4" name="Picture 43"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5" name="Picture 44"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6" name="Picture 45"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7" name="Picture 46"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48" name="Picture 47"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49" name="Picture 48"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50" name="Picture 49"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1" name="Picture 50"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2" name="Picture 51"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3" name="Picture 52"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4" name="Picture 53"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5" name="Picture 54"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6" name="Picture 55">
              <a:extLst>
                <a:ext uri="{FF2B5EF4-FFF2-40B4-BE49-F238E27FC236}">
                  <a16:creationId xmlns:a16="http://schemas.microsoft.com/office/drawing/2014/main" id="{E0D4FE79-E6AA-3B4F-8ADF-1B919952519E}"/>
                </a:ext>
              </a:extLst>
            </p:cNvPr>
            <p:cNvPicPr>
              <a:picLocks noChangeAspect="1"/>
            </p:cNvPicPr>
            <p:nvPr userDrawn="1"/>
          </p:nvPicPr>
          <p:blipFill>
            <a:blip r:embed="rId27" cstate="hq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7" name="Picture 56">
              <a:extLst>
                <a:ext uri="{FF2B5EF4-FFF2-40B4-BE49-F238E27FC236}">
                  <a16:creationId xmlns:a16="http://schemas.microsoft.com/office/drawing/2014/main" id="{B7D53560-AF68-794E-942C-181A71074869}"/>
                </a:ext>
              </a:extLst>
            </p:cNvPr>
            <p:cNvPicPr>
              <a:picLocks noChangeAspect="1"/>
            </p:cNvPicPr>
            <p:nvPr userDrawn="1"/>
          </p:nvPicPr>
          <p:blipFill>
            <a:blip r:embed="rId28"/>
            <a:stretch>
              <a:fillRect/>
            </a:stretch>
          </p:blipFill>
          <p:spPr>
            <a:xfrm>
              <a:off x="9768386" y="4469696"/>
              <a:ext cx="216000" cy="144000"/>
            </a:xfrm>
            <a:prstGeom prst="rect">
              <a:avLst/>
            </a:prstGeom>
          </p:spPr>
        </p:pic>
        <p:pic>
          <p:nvPicPr>
            <p:cNvPr id="58" name="Picture 57"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59" name="Picture 58"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341841253"/>
      </p:ext>
    </p:extLst>
  </p:cSld>
  <p:clrMapOvr>
    <a:masterClrMapping/>
  </p:clrMapOvr>
  <p:hf sldNum="0" hdr="0" dt="0"/>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56323" name="Rectangle 2"/>
          <p:cNvSpPr>
            <a:spLocks noGrp="1" noChangeArrowheads="1"/>
          </p:cNvSpPr>
          <p:nvPr>
            <p:ph type="subTitle" idx="1"/>
          </p:nvPr>
        </p:nvSpPr>
        <p:spPr>
          <a:xfrm>
            <a:off x="819148" y="3886202"/>
            <a:ext cx="10598400" cy="491994"/>
          </a:xfrm>
          <a:prstGeom prst="rect">
            <a:avLst/>
          </a:prstGeom>
        </p:spPr>
        <p:txBody>
          <a:bodyPr wrap="square">
            <a:spAutoFit/>
          </a:bodyPr>
          <a:lstStyle>
            <a:lvl1pPr marL="0" indent="0">
              <a:buFont typeface="Verdana" pitchFamily="34" charset="0"/>
              <a:buNone/>
              <a:defRPr sz="2394"/>
            </a:lvl1pPr>
          </a:lstStyle>
          <a:p>
            <a:pPr lvl="0"/>
            <a:r>
              <a:rPr lang="en-US" noProof="0"/>
              <a:t>Click to edit Master subtitle style</a:t>
            </a:r>
            <a:endParaRPr lang="en-GB" noProof="0"/>
          </a:p>
        </p:txBody>
      </p:sp>
      <p:sp>
        <p:nvSpPr>
          <p:cNvPr id="56325" name="Rectangle 6"/>
          <p:cNvSpPr>
            <a:spLocks noGrp="1" noChangeArrowheads="1"/>
          </p:cNvSpPr>
          <p:nvPr>
            <p:ph type="ctrTitle"/>
          </p:nvPr>
        </p:nvSpPr>
        <p:spPr>
          <a:xfrm>
            <a:off x="783170" y="2474795"/>
            <a:ext cx="10596033" cy="779700"/>
          </a:xfrm>
          <a:prstGeom prst="rect">
            <a:avLst/>
          </a:prstGeom>
        </p:spPr>
        <p:txBody>
          <a:bodyPr/>
          <a:lstStyle>
            <a:lvl1pPr>
              <a:defRPr sz="4255">
                <a:solidFill>
                  <a:schemeClr val="accent1"/>
                </a:solidFill>
              </a:defRPr>
            </a:lvl1pPr>
          </a:lstStyle>
          <a:p>
            <a:pPr lvl="0"/>
            <a:r>
              <a:rPr lang="en-US" noProof="0"/>
              <a:t>Click to edit Master title style</a:t>
            </a:r>
            <a:endParaRPr lang="en-GB" noProof="0"/>
          </a:p>
        </p:txBody>
      </p:sp>
      <p:sp>
        <p:nvSpPr>
          <p:cNvPr id="56347" name="Text Box 27"/>
          <p:cNvSpPr txBox="1">
            <a:spLocks noChangeArrowheads="1"/>
          </p:cNvSpPr>
          <p:nvPr userDrawn="1"/>
        </p:nvSpPr>
        <p:spPr bwMode="auto">
          <a:xfrm>
            <a:off x="842434" y="5680793"/>
            <a:ext cx="6688667" cy="995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Issue/Revision: 0.0</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Reference: </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Status: </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ESA UNCLASSIFIED - For Official Use</a:t>
            </a:r>
            <a:endParaRPr kumimoji="0" lang="en-GB"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endParaRPr>
          </a:p>
        </p:txBody>
      </p:sp>
      <p:pic>
        <p:nvPicPr>
          <p:cNvPr id="8" name="Picture 7" descr="16950723446_e7d8e1bfb9_o.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28852" b="48267"/>
          <a:stretch/>
        </p:blipFill>
        <p:spPr>
          <a:xfrm rot="5400000">
            <a:off x="2667002" y="-2667001"/>
            <a:ext cx="6858001" cy="12192001"/>
          </a:xfrm>
          <a:prstGeom prst="rect">
            <a:avLst/>
          </a:prstGeom>
        </p:spPr>
      </p:pic>
      <p:sp>
        <p:nvSpPr>
          <p:cNvPr id="121" name="TextBox 120">
            <a:extLst>
              <a:ext uri="{FF2B5EF4-FFF2-40B4-BE49-F238E27FC236}">
                <a16:creationId xmlns:a16="http://schemas.microsoft.com/office/drawing/2014/main" id="{DF3CB6A4-D412-604B-A8E4-6ECEDA4A48D0}"/>
              </a:ext>
            </a:extLst>
          </p:cNvPr>
          <p:cNvSpPr txBox="1"/>
          <p:nvPr userDrawn="1"/>
        </p:nvSpPr>
        <p:spPr>
          <a:xfrm>
            <a:off x="51409" y="6231801"/>
            <a:ext cx="4613189" cy="276999"/>
          </a:xfrm>
          <a:prstGeom prst="rect">
            <a:avLst/>
          </a:prstGeom>
          <a:noFill/>
        </p:spPr>
        <p:txBody>
          <a:bodyPr wrap="square" rtlCol="0">
            <a:spAutoFit/>
          </a:bodyPr>
          <a:lstStyle/>
          <a:p>
            <a:r>
              <a:rPr lang="en-GB" sz="1197">
                <a:solidFill>
                  <a:schemeClr val="bg1"/>
                </a:solidFill>
                <a:latin typeface="Arial" panose="020B0604020202020204" pitchFamily="34" charset="0"/>
                <a:cs typeface="Arial" panose="020B0604020202020204" pitchFamily="34" charset="0"/>
              </a:rPr>
              <a:t>ESA UNCLASSIFIED – For Official Use </a:t>
            </a:r>
          </a:p>
        </p:txBody>
      </p:sp>
      <p:pic>
        <p:nvPicPr>
          <p:cNvPr id="148" name="Picture 147">
            <a:extLst>
              <a:ext uri="{FF2B5EF4-FFF2-40B4-BE49-F238E27FC236}">
                <a16:creationId xmlns:a16="http://schemas.microsoft.com/office/drawing/2014/main" id="{246C8B3E-7EA5-254A-96D0-BDBF3EABC7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149" name="Picture 148">
            <a:extLst>
              <a:ext uri="{FF2B5EF4-FFF2-40B4-BE49-F238E27FC236}">
                <a16:creationId xmlns:a16="http://schemas.microsoft.com/office/drawing/2014/main" id="{1283DAB2-4DFC-CF49-A082-F4810D8C5F7E}"/>
              </a:ext>
            </a:extLst>
          </p:cNvPr>
          <p:cNvPicPr>
            <a:picLocks noChangeAspect="1"/>
          </p:cNvPicPr>
          <p:nvPr userDrawn="1"/>
        </p:nvPicPr>
        <p:blipFill rotWithShape="1">
          <a:blip r:embed="rId4">
            <a:lum bright="70000" contrast="-70000"/>
          </a:blip>
          <a:srcRect l="16733" t="28956" r="16294" b="28994"/>
          <a:stretch/>
        </p:blipFill>
        <p:spPr>
          <a:xfrm>
            <a:off x="10701869" y="121923"/>
            <a:ext cx="1409713" cy="555415"/>
          </a:xfrm>
          <a:prstGeom prst="rect">
            <a:avLst/>
          </a:prstGeom>
        </p:spPr>
      </p:pic>
      <p:grpSp>
        <p:nvGrpSpPr>
          <p:cNvPr id="35" name="Group 34">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6" name="Picture 35"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7" name="Picture 36"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8" name="Picture 37"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9" name="Picture 38"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40" name="Picture 39"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41" name="Picture 40"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42" name="Picture 41"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3" name="Picture 42"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4" name="Picture 43"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5" name="Picture 44"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6" name="Picture 45"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7" name="Picture 46"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8" name="Picture 47"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9" name="Picture 48"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50" name="Picture 49"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51" name="Picture 50"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52" name="Picture 51"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3" name="Picture 52"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4" name="Picture 53"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5" name="Picture 54"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6" name="Picture 55"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7" name="Picture 56"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8" name="Picture 57">
              <a:extLst>
                <a:ext uri="{FF2B5EF4-FFF2-40B4-BE49-F238E27FC236}">
                  <a16:creationId xmlns:a16="http://schemas.microsoft.com/office/drawing/2014/main" id="{E0D4FE79-E6AA-3B4F-8ADF-1B919952519E}"/>
                </a:ext>
              </a:extLst>
            </p:cNvPr>
            <p:cNvPicPr>
              <a:picLocks noChangeAspect="1"/>
            </p:cNvPicPr>
            <p:nvPr userDrawn="1"/>
          </p:nvPicPr>
          <p:blipFill>
            <a:blip r:embed="rId27" cstate="hq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9" name="Picture 58">
              <a:extLst>
                <a:ext uri="{FF2B5EF4-FFF2-40B4-BE49-F238E27FC236}">
                  <a16:creationId xmlns:a16="http://schemas.microsoft.com/office/drawing/2014/main" id="{B7D53560-AF68-794E-942C-181A71074869}"/>
                </a:ext>
              </a:extLst>
            </p:cNvPr>
            <p:cNvPicPr>
              <a:picLocks noChangeAspect="1"/>
            </p:cNvPicPr>
            <p:nvPr userDrawn="1"/>
          </p:nvPicPr>
          <p:blipFill>
            <a:blip r:embed="rId28"/>
            <a:stretch>
              <a:fillRect/>
            </a:stretch>
          </p:blipFill>
          <p:spPr>
            <a:xfrm>
              <a:off x="9768386" y="4469696"/>
              <a:ext cx="216000" cy="144000"/>
            </a:xfrm>
            <a:prstGeom prst="rect">
              <a:avLst/>
            </a:prstGeom>
          </p:spPr>
        </p:pic>
        <p:pic>
          <p:nvPicPr>
            <p:cNvPr id="60" name="Picture 59"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61" name="Picture 60"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2840712906"/>
      </p:ext>
    </p:extLst>
  </p:cSld>
  <p:clrMapOvr>
    <a:masterClrMapping/>
  </p:clrMapOvr>
  <p:hf sldNum="0" hdr="0" dt="0"/>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65" y="1666880"/>
            <a:ext cx="6625167" cy="4324351"/>
          </a:xfrm>
          <a:prstGeom prst="rect">
            <a:avLst/>
          </a:prstGeom>
        </p:spPr>
        <p:txBody>
          <a:bodyPr/>
          <a:lstStyle>
            <a:lvl1pPr>
              <a:defRPr sz="1463"/>
            </a:lvl1pPr>
            <a:lvl2pPr>
              <a:defRPr sz="1463"/>
            </a:lvl2pPr>
            <a:lvl3pPr>
              <a:defRPr sz="1463"/>
            </a:lvl3pPr>
            <a:lvl4pPr>
              <a:defRPr sz="1463"/>
            </a:lvl4pPr>
            <a:lvl5pPr>
              <a:defRPr sz="1463"/>
            </a:lvl5pPr>
            <a:lvl6pPr>
              <a:defRPr sz="1995"/>
            </a:lvl6pPr>
            <a:lvl7pPr>
              <a:defRPr sz="1995"/>
            </a:lvl7pPr>
            <a:lvl8pPr>
              <a:defRPr sz="1995"/>
            </a:lvl8pPr>
            <a:lvl9pPr>
              <a:defRPr sz="1995"/>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Text Placeholder 3"/>
          <p:cNvSpPr>
            <a:spLocks noGrp="1"/>
          </p:cNvSpPr>
          <p:nvPr>
            <p:ph type="body" sz="half" idx="2"/>
          </p:nvPr>
        </p:nvSpPr>
        <p:spPr>
          <a:xfrm>
            <a:off x="825500" y="1666820"/>
            <a:ext cx="3795184" cy="4324351"/>
          </a:xfrm>
          <a:prstGeom prst="rect">
            <a:avLst/>
          </a:prstGeom>
        </p:spPr>
        <p:txBody>
          <a:bodyPr/>
          <a:lstStyle>
            <a:lvl1pPr marL="0" indent="0">
              <a:buNone/>
              <a:defRPr sz="1463"/>
            </a:lvl1pPr>
            <a:lvl2pPr marL="455849" indent="0">
              <a:buNone/>
              <a:defRPr sz="1197"/>
            </a:lvl2pPr>
            <a:lvl3pPr marL="911705" indent="0">
              <a:buNone/>
              <a:defRPr sz="1064"/>
            </a:lvl3pPr>
            <a:lvl4pPr marL="1367558" indent="0">
              <a:buNone/>
              <a:defRPr sz="930"/>
            </a:lvl4pPr>
            <a:lvl5pPr marL="1823409" indent="0">
              <a:buNone/>
              <a:defRPr sz="930"/>
            </a:lvl5pPr>
            <a:lvl6pPr marL="2279267" indent="0">
              <a:buNone/>
              <a:defRPr sz="930"/>
            </a:lvl6pPr>
            <a:lvl7pPr marL="2735113" indent="0">
              <a:buNone/>
              <a:defRPr sz="930"/>
            </a:lvl7pPr>
            <a:lvl8pPr marL="3190961" indent="0">
              <a:buNone/>
              <a:defRPr sz="930"/>
            </a:lvl8pPr>
            <a:lvl9pPr marL="3646810" indent="0">
              <a:buNone/>
              <a:defRPr sz="930"/>
            </a:lvl9pPr>
          </a:lstStyle>
          <a:p>
            <a:pPr lvl="0"/>
            <a:r>
              <a:rPr lang="en-US" noProof="0"/>
              <a:t>Click to edit Master text styles</a:t>
            </a:r>
          </a:p>
        </p:txBody>
      </p:sp>
      <p:sp>
        <p:nvSpPr>
          <p:cNvPr id="5" name="Title 1"/>
          <p:cNvSpPr>
            <a:spLocks noGrp="1"/>
          </p:cNvSpPr>
          <p:nvPr>
            <p:ph type="title"/>
          </p:nvPr>
        </p:nvSpPr>
        <p:spPr>
          <a:xfrm>
            <a:off x="190784" y="151959"/>
            <a:ext cx="9566461" cy="446275"/>
          </a:xfrm>
          <a:prstGeom prst="rect">
            <a:avLst/>
          </a:prstGeom>
        </p:spPr>
        <p:txBody>
          <a:bodyPr/>
          <a:lstStyle/>
          <a:p>
            <a:r>
              <a:rPr lang="en-US" noProof="0"/>
              <a:t>Click to edit Master title style</a:t>
            </a:r>
            <a:endParaRPr lang="en-GB" noProof="0"/>
          </a:p>
        </p:txBody>
      </p:sp>
    </p:spTree>
    <p:extLst>
      <p:ext uri="{BB962C8B-B14F-4D97-AF65-F5344CB8AC3E}">
        <p14:creationId xmlns:p14="http://schemas.microsoft.com/office/powerpoint/2010/main" val="1326778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2" y="863602"/>
            <a:ext cx="11663363" cy="5337175"/>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2977089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2" y="144615"/>
            <a:ext cx="9567863" cy="461665"/>
          </a:xfrm>
          <a:prstGeom prst="rect">
            <a:avLst/>
          </a:prstGeom>
        </p:spPr>
        <p:txBody>
          <a:bodyPr/>
          <a:lstStyle/>
          <a:p>
            <a:r>
              <a:rPr lang="en-US" noProof="0"/>
              <a:t>Click to edit Master title style</a:t>
            </a:r>
            <a:endParaRPr lang="en-GB" noProof="0"/>
          </a:p>
        </p:txBody>
      </p:sp>
      <p:sp>
        <p:nvSpPr>
          <p:cNvPr id="3" name="Content Placeholder 2"/>
          <p:cNvSpPr>
            <a:spLocks noGrp="1"/>
          </p:cNvSpPr>
          <p:nvPr>
            <p:ph idx="1"/>
          </p:nvPr>
        </p:nvSpPr>
        <p:spPr>
          <a:xfrm>
            <a:off x="228602" y="863602"/>
            <a:ext cx="11663363" cy="5337175"/>
          </a:xfrm>
          <a:prstGeom prst="rect">
            <a:avLst/>
          </a:prstGeom>
        </p:spPr>
        <p:txBody>
          <a:bodyPr/>
          <a:lstStyle>
            <a:lvl1pPr marL="0">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a:p>
        </p:txBody>
      </p:sp>
    </p:spTree>
    <p:extLst>
      <p:ext uri="{BB962C8B-B14F-4D97-AF65-F5344CB8AC3E}">
        <p14:creationId xmlns:p14="http://schemas.microsoft.com/office/powerpoint/2010/main" val="22887242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65740" y="996104"/>
            <a:ext cx="11664000" cy="5097600"/>
          </a:xfrm>
          <a:prstGeom prst="rect">
            <a:avLst/>
          </a:prstGeom>
        </p:spPr>
        <p:txBody>
          <a:bodyPr/>
          <a:lstStyle>
            <a:lvl1pPr marL="284978" indent="-284978">
              <a:spcBef>
                <a:spcPts val="431"/>
              </a:spcBef>
              <a:buClr>
                <a:srgbClr val="0070C0"/>
              </a:buClr>
              <a:buFont typeface="Arial" panose="020B0604020202020204" pitchFamily="34" charset="0"/>
              <a:buChar char="•"/>
              <a:defRPr baseline="0"/>
            </a:lvl1pPr>
            <a:lvl2pPr marL="1077030" marR="0"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lvl2pPr>
            <a:lvl3pPr marL="2251592" indent="-379952">
              <a:buFont typeface="Courier New" panose="02070309020205020404" pitchFamily="49" charset="0"/>
              <a:buChar char="o"/>
              <a:defRPr/>
            </a:lvl3pPr>
          </a:lstStyle>
          <a:p>
            <a:pPr lvl="0"/>
            <a:r>
              <a:rPr lang="en-US"/>
              <a:t>Click to edit Master text styles</a:t>
            </a:r>
          </a:p>
          <a:p>
            <a:pPr marL="285750" indent="-285750">
              <a:spcBef>
                <a:spcPts val="432"/>
              </a:spcBef>
              <a:buClr>
                <a:srgbClr val="0070C0"/>
              </a:buClr>
              <a:buFont typeface="Arial" panose="020B0604020202020204" pitchFamily="34" charset="0"/>
              <a:buChar char="•"/>
            </a:pPr>
            <a:r>
              <a:rPr lang="en-GB" sz="2394"/>
              <a:t>First level. </a:t>
            </a:r>
          </a:p>
          <a:p>
            <a:pPr marL="1077030" marR="0" lvl="1"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pPr>
            <a:r>
              <a:rPr lang="en-GB" sz="2394"/>
              <a:t> </a:t>
            </a:r>
            <a:r>
              <a:rPr lang="en-US" sz="2394"/>
              <a:t>Second level</a:t>
            </a:r>
          </a:p>
          <a:p>
            <a:pPr lvl="2"/>
            <a:r>
              <a:rPr lang="en-US"/>
              <a:t>Third level</a:t>
            </a:r>
          </a:p>
          <a:p>
            <a:pPr lvl="3"/>
            <a:r>
              <a:rPr lang="en-US"/>
              <a:t>Fourth level</a:t>
            </a:r>
          </a:p>
          <a:p>
            <a:pPr lvl="4"/>
            <a:r>
              <a:rPr lang="en-US"/>
              <a:t>Fifth level</a:t>
            </a:r>
            <a:endParaRPr lang="en-US" noProof="0"/>
          </a:p>
        </p:txBody>
      </p:sp>
      <p:sp>
        <p:nvSpPr>
          <p:cNvPr id="4" name="Title 3"/>
          <p:cNvSpPr>
            <a:spLocks noGrp="1"/>
          </p:cNvSpPr>
          <p:nvPr>
            <p:ph type="title"/>
          </p:nvPr>
        </p:nvSpPr>
        <p:spPr>
          <a:xfrm>
            <a:off x="190502" y="144615"/>
            <a:ext cx="9567863" cy="461665"/>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983333206"/>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65740" y="996104"/>
            <a:ext cx="11664000" cy="5097600"/>
          </a:xfrm>
          <a:prstGeom prst="rect">
            <a:avLst/>
          </a:prstGeom>
        </p:spPr>
        <p:txBody>
          <a:bodyPr/>
          <a:lstStyle>
            <a:lvl1pPr marL="284978" indent="-284978">
              <a:spcBef>
                <a:spcPts val="431"/>
              </a:spcBef>
              <a:buClr>
                <a:srgbClr val="0070C0"/>
              </a:buClr>
              <a:buFont typeface="Arial" panose="020B0604020202020204" pitchFamily="34" charset="0"/>
              <a:buChar char="•"/>
              <a:defRPr baseline="0"/>
            </a:lvl1pPr>
            <a:lvl2pPr marL="1077030" marR="0"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lvl2pPr>
            <a:lvl3pPr marL="2251592" indent="-379952">
              <a:buFont typeface="Courier New" panose="02070309020205020404" pitchFamily="49" charset="0"/>
              <a:buChar char="o"/>
              <a:defRPr/>
            </a:lvl3pPr>
          </a:lstStyle>
          <a:p>
            <a:pPr lvl="0"/>
            <a:r>
              <a:rPr lang="en-US"/>
              <a:t>Click to edit Master text styles</a:t>
            </a:r>
          </a:p>
          <a:p>
            <a:pPr marL="285750" indent="-285750">
              <a:spcBef>
                <a:spcPts val="432"/>
              </a:spcBef>
              <a:buClr>
                <a:srgbClr val="0070C0"/>
              </a:buClr>
              <a:buFont typeface="Arial" panose="020B0604020202020204" pitchFamily="34" charset="0"/>
              <a:buChar char="•"/>
            </a:pPr>
            <a:r>
              <a:rPr lang="en-GB" sz="2394"/>
              <a:t>First level. </a:t>
            </a:r>
          </a:p>
          <a:p>
            <a:pPr marL="1077030" marR="0" lvl="1"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pPr>
            <a:r>
              <a:rPr lang="en-GB" sz="2394"/>
              <a:t> </a:t>
            </a:r>
            <a:r>
              <a:rPr lang="en-US" sz="2394"/>
              <a:t>Second level</a:t>
            </a:r>
          </a:p>
          <a:p>
            <a:pPr lvl="2"/>
            <a:r>
              <a:rPr lang="en-US"/>
              <a:t>Third level</a:t>
            </a:r>
          </a:p>
          <a:p>
            <a:pPr lvl="3"/>
            <a:r>
              <a:rPr lang="en-US"/>
              <a:t>Fourth level</a:t>
            </a:r>
          </a:p>
          <a:p>
            <a:pPr lvl="4"/>
            <a:r>
              <a:rPr lang="en-US"/>
              <a:t>Fifth level</a:t>
            </a:r>
            <a:endParaRPr lang="en-US" noProof="0"/>
          </a:p>
        </p:txBody>
      </p:sp>
      <p:sp>
        <p:nvSpPr>
          <p:cNvPr id="4" name="Title 3"/>
          <p:cNvSpPr>
            <a:spLocks noGrp="1"/>
          </p:cNvSpPr>
          <p:nvPr>
            <p:ph type="title"/>
          </p:nvPr>
        </p:nvSpPr>
        <p:spPr>
          <a:xfrm>
            <a:off x="190502" y="144615"/>
            <a:ext cx="9567863" cy="461665"/>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34067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6326431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a:p>
        </p:txBody>
      </p:sp>
    </p:spTree>
    <p:extLst>
      <p:ext uri="{BB962C8B-B14F-4D97-AF65-F5344CB8AC3E}">
        <p14:creationId xmlns:p14="http://schemas.microsoft.com/office/powerpoint/2010/main" val="28043432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231227-C1AD-40AC-B734-F60901A309C7}" type="datetimeFigureOut">
              <a:rPr lang="en-001" smtClean="0"/>
              <a:t>05/22/2024</a:t>
            </a:fld>
            <a:endParaRPr lang="en-001"/>
          </a:p>
        </p:txBody>
      </p:sp>
      <p:sp>
        <p:nvSpPr>
          <p:cNvPr id="3" name="Footer Placeholder 2"/>
          <p:cNvSpPr>
            <a:spLocks noGrp="1"/>
          </p:cNvSpPr>
          <p:nvPr>
            <p:ph type="ftr" sz="quarter" idx="11"/>
          </p:nvPr>
        </p:nvSpPr>
        <p:spPr/>
        <p:txBody>
          <a:bodyPr/>
          <a:lstStyle/>
          <a:p>
            <a:endParaRPr lang="en-001"/>
          </a:p>
        </p:txBody>
      </p:sp>
      <p:sp>
        <p:nvSpPr>
          <p:cNvPr id="4" name="Slide Number Placeholder 3"/>
          <p:cNvSpPr>
            <a:spLocks noGrp="1"/>
          </p:cNvSpPr>
          <p:nvPr>
            <p:ph type="sldNum" sz="quarter" idx="12"/>
          </p:nvPr>
        </p:nvSpPr>
        <p:spPr/>
        <p:txBody>
          <a:bodyPr/>
          <a:lstStyle/>
          <a:p>
            <a:fld id="{6A119D76-7CE0-43AD-A049-B1D1CEC2D25B}" type="slidenum">
              <a:rPr lang="en-001" smtClean="0"/>
              <a:t>‹N°›</a:t>
            </a:fld>
            <a:endParaRPr lang="en-001"/>
          </a:p>
        </p:txBody>
      </p:sp>
    </p:spTree>
    <p:extLst>
      <p:ext uri="{BB962C8B-B14F-4D97-AF65-F5344CB8AC3E}">
        <p14:creationId xmlns:p14="http://schemas.microsoft.com/office/powerpoint/2010/main" val="21082542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DARK8">
    <p:spTree>
      <p:nvGrpSpPr>
        <p:cNvPr id="1" name=""/>
        <p:cNvGrpSpPr/>
        <p:nvPr/>
      </p:nvGrpSpPr>
      <p:grpSpPr>
        <a:xfrm>
          <a:off x="0" y="0"/>
          <a:ext cx="0" cy="0"/>
          <a:chOff x="0" y="0"/>
          <a:chExt cx="0" cy="0"/>
        </a:xfrm>
      </p:grpSpPr>
      <p:grpSp>
        <p:nvGrpSpPr>
          <p:cNvPr id="7" name="Group 35">
            <a:extLst>
              <a:ext uri="{FF2B5EF4-FFF2-40B4-BE49-F238E27FC236}">
                <a16:creationId xmlns:a16="http://schemas.microsoft.com/office/drawing/2014/main" id="{79B5329C-A2C5-4ECB-BC98-1EE910A59C5C}"/>
              </a:ext>
            </a:extLst>
          </p:cNvPr>
          <p:cNvGrpSpPr/>
          <p:nvPr userDrawn="1"/>
        </p:nvGrpSpPr>
        <p:grpSpPr>
          <a:xfrm>
            <a:off x="-6565" y="-3"/>
            <a:ext cx="12269310" cy="6858003"/>
            <a:chOff x="-6566" y="-2"/>
            <a:chExt cx="12269309" cy="6858002"/>
          </a:xfrm>
        </p:grpSpPr>
        <p:sp>
          <p:nvSpPr>
            <p:cNvPr id="8" name="Rectangle 36" hidden="1">
              <a:extLst>
                <a:ext uri="{FF2B5EF4-FFF2-40B4-BE49-F238E27FC236}">
                  <a16:creationId xmlns:a16="http://schemas.microsoft.com/office/drawing/2014/main" id="{C8958B36-AB2D-48BD-9A47-6687DB792AE7}"/>
                </a:ext>
              </a:extLst>
            </p:cNvPr>
            <p:cNvSpPr/>
            <p:nvPr userDrawn="1"/>
          </p:nvSpPr>
          <p:spPr>
            <a:xfrm>
              <a:off x="-6566" y="-2"/>
              <a:ext cx="12198565" cy="6858002"/>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98" dirty="0"/>
            </a:p>
          </p:txBody>
        </p:sp>
        <p:grpSp>
          <p:nvGrpSpPr>
            <p:cNvPr id="9" name="Group 37" hidden="1">
              <a:extLst>
                <a:ext uri="{FF2B5EF4-FFF2-40B4-BE49-F238E27FC236}">
                  <a16:creationId xmlns:a16="http://schemas.microsoft.com/office/drawing/2014/main" id="{430FC37E-46B5-4BD2-9E97-2B76C0573440}"/>
                </a:ext>
              </a:extLst>
            </p:cNvPr>
            <p:cNvGrpSpPr/>
            <p:nvPr userDrawn="1"/>
          </p:nvGrpSpPr>
          <p:grpSpPr>
            <a:xfrm>
              <a:off x="442260" y="3456849"/>
              <a:ext cx="11820483" cy="2970388"/>
              <a:chOff x="442260" y="3600153"/>
              <a:chExt cx="11820483" cy="2970388"/>
            </a:xfrm>
          </p:grpSpPr>
          <p:cxnSp>
            <p:nvCxnSpPr>
              <p:cNvPr id="10" name="Straight Connector 38">
                <a:extLst>
                  <a:ext uri="{FF2B5EF4-FFF2-40B4-BE49-F238E27FC236}">
                    <a16:creationId xmlns:a16="http://schemas.microsoft.com/office/drawing/2014/main" id="{E63B12F6-68E5-4FD2-AE82-2C61E9FEC371}"/>
                  </a:ext>
                </a:extLst>
              </p:cNvPr>
              <p:cNvCxnSpPr/>
              <p:nvPr userDrawn="1"/>
            </p:nvCxnSpPr>
            <p:spPr>
              <a:xfrm flipV="1">
                <a:off x="930228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1" name="Straight Connector 39">
                <a:extLst>
                  <a:ext uri="{FF2B5EF4-FFF2-40B4-BE49-F238E27FC236}">
                    <a16:creationId xmlns:a16="http://schemas.microsoft.com/office/drawing/2014/main" id="{3F18698A-2CC1-42F7-AFA2-0ED6A65A0467}"/>
                  </a:ext>
                </a:extLst>
              </p:cNvPr>
              <p:cNvCxnSpPr/>
              <p:nvPr userDrawn="1"/>
            </p:nvCxnSpPr>
            <p:spPr>
              <a:xfrm flipV="1">
                <a:off x="877305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2" name="Straight Connector 40">
                <a:extLst>
                  <a:ext uri="{FF2B5EF4-FFF2-40B4-BE49-F238E27FC236}">
                    <a16:creationId xmlns:a16="http://schemas.microsoft.com/office/drawing/2014/main" id="{5A3E8D2A-FCB8-46D8-8E13-5DFD77E0857A}"/>
                  </a:ext>
                </a:extLst>
              </p:cNvPr>
              <p:cNvCxnSpPr/>
              <p:nvPr userDrawn="1"/>
            </p:nvCxnSpPr>
            <p:spPr>
              <a:xfrm flipV="1">
                <a:off x="8235524"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41">
                <a:extLst>
                  <a:ext uri="{FF2B5EF4-FFF2-40B4-BE49-F238E27FC236}">
                    <a16:creationId xmlns:a16="http://schemas.microsoft.com/office/drawing/2014/main" id="{2A1A5DCC-95B9-432D-9319-E61A83F71866}"/>
                  </a:ext>
                </a:extLst>
              </p:cNvPr>
              <p:cNvCxnSpPr/>
              <p:nvPr userDrawn="1"/>
            </p:nvCxnSpPr>
            <p:spPr>
              <a:xfrm flipV="1">
                <a:off x="78660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42">
                <a:extLst>
                  <a:ext uri="{FF2B5EF4-FFF2-40B4-BE49-F238E27FC236}">
                    <a16:creationId xmlns:a16="http://schemas.microsoft.com/office/drawing/2014/main" id="{B8820250-F9E0-4311-BF0C-802AF6875CAD}"/>
                  </a:ext>
                </a:extLst>
              </p:cNvPr>
              <p:cNvCxnSpPr/>
              <p:nvPr userDrawn="1"/>
            </p:nvCxnSpPr>
            <p:spPr>
              <a:xfrm flipV="1">
                <a:off x="7498863"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43">
                <a:extLst>
                  <a:ext uri="{FF2B5EF4-FFF2-40B4-BE49-F238E27FC236}">
                    <a16:creationId xmlns:a16="http://schemas.microsoft.com/office/drawing/2014/main" id="{388E2DD4-2471-4F2A-8590-D3A12C918E40}"/>
                  </a:ext>
                </a:extLst>
              </p:cNvPr>
              <p:cNvCxnSpPr/>
              <p:nvPr userDrawn="1"/>
            </p:nvCxnSpPr>
            <p:spPr>
              <a:xfrm flipV="1">
                <a:off x="7127208"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44">
                <a:extLst>
                  <a:ext uri="{FF2B5EF4-FFF2-40B4-BE49-F238E27FC236}">
                    <a16:creationId xmlns:a16="http://schemas.microsoft.com/office/drawing/2014/main" id="{93FCA856-D622-4D05-8EC1-5A1167A0E484}"/>
                  </a:ext>
                </a:extLst>
              </p:cNvPr>
              <p:cNvCxnSpPr/>
              <p:nvPr userDrawn="1"/>
            </p:nvCxnSpPr>
            <p:spPr>
              <a:xfrm flipV="1">
                <a:off x="675865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7" name="Straight Connector 45">
                <a:extLst>
                  <a:ext uri="{FF2B5EF4-FFF2-40B4-BE49-F238E27FC236}">
                    <a16:creationId xmlns:a16="http://schemas.microsoft.com/office/drawing/2014/main" id="{920EE15C-2FE5-464B-9141-CB9BF0147888}"/>
                  </a:ext>
                </a:extLst>
              </p:cNvPr>
              <p:cNvCxnSpPr/>
              <p:nvPr userDrawn="1"/>
            </p:nvCxnSpPr>
            <p:spPr>
              <a:xfrm flipV="1">
                <a:off x="638946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8" name="Straight Connector 46">
                <a:extLst>
                  <a:ext uri="{FF2B5EF4-FFF2-40B4-BE49-F238E27FC236}">
                    <a16:creationId xmlns:a16="http://schemas.microsoft.com/office/drawing/2014/main" id="{4B6CEFD2-1B8D-4244-B930-8D2849ED397B}"/>
                  </a:ext>
                </a:extLst>
              </p:cNvPr>
              <p:cNvCxnSpPr/>
              <p:nvPr userDrawn="1"/>
            </p:nvCxnSpPr>
            <p:spPr>
              <a:xfrm flipV="1">
                <a:off x="6009868" y="3607282"/>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9" name="Straight Connector 47">
                <a:extLst>
                  <a:ext uri="{FF2B5EF4-FFF2-40B4-BE49-F238E27FC236}">
                    <a16:creationId xmlns:a16="http://schemas.microsoft.com/office/drawing/2014/main" id="{8A33E851-D6BA-438B-B03A-38CCF7C6E26B}"/>
                  </a:ext>
                </a:extLst>
              </p:cNvPr>
              <p:cNvCxnSpPr/>
              <p:nvPr userDrawn="1"/>
            </p:nvCxnSpPr>
            <p:spPr>
              <a:xfrm flipV="1">
                <a:off x="56439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48">
                <a:extLst>
                  <a:ext uri="{FF2B5EF4-FFF2-40B4-BE49-F238E27FC236}">
                    <a16:creationId xmlns:a16="http://schemas.microsoft.com/office/drawing/2014/main" id="{4A28DC0D-210E-4248-9128-A55D9A06369B}"/>
                  </a:ext>
                </a:extLst>
              </p:cNvPr>
              <p:cNvCxnSpPr/>
              <p:nvPr userDrawn="1"/>
            </p:nvCxnSpPr>
            <p:spPr>
              <a:xfrm flipV="1">
                <a:off x="526926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49">
                <a:extLst>
                  <a:ext uri="{FF2B5EF4-FFF2-40B4-BE49-F238E27FC236}">
                    <a16:creationId xmlns:a16="http://schemas.microsoft.com/office/drawing/2014/main" id="{1464FE7F-7592-47D7-8ADE-D22FEDEBFB3D}"/>
                  </a:ext>
                </a:extLst>
              </p:cNvPr>
              <p:cNvCxnSpPr/>
              <p:nvPr userDrawn="1"/>
            </p:nvCxnSpPr>
            <p:spPr>
              <a:xfrm flipV="1">
                <a:off x="48896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50">
                <a:extLst>
                  <a:ext uri="{FF2B5EF4-FFF2-40B4-BE49-F238E27FC236}">
                    <a16:creationId xmlns:a16="http://schemas.microsoft.com/office/drawing/2014/main" id="{B7EA4283-4EAA-4DD8-8791-6F9976FBC69B}"/>
                  </a:ext>
                </a:extLst>
              </p:cNvPr>
              <p:cNvCxnSpPr/>
              <p:nvPr userDrawn="1"/>
            </p:nvCxnSpPr>
            <p:spPr>
              <a:xfrm flipV="1">
                <a:off x="452332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51">
                <a:extLst>
                  <a:ext uri="{FF2B5EF4-FFF2-40B4-BE49-F238E27FC236}">
                    <a16:creationId xmlns:a16="http://schemas.microsoft.com/office/drawing/2014/main" id="{92F79F70-7C67-441A-BE5F-68EF88D42721}"/>
                  </a:ext>
                </a:extLst>
              </p:cNvPr>
              <p:cNvCxnSpPr/>
              <p:nvPr userDrawn="1"/>
            </p:nvCxnSpPr>
            <p:spPr>
              <a:xfrm flipV="1">
                <a:off x="415592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52">
                <a:extLst>
                  <a:ext uri="{FF2B5EF4-FFF2-40B4-BE49-F238E27FC236}">
                    <a16:creationId xmlns:a16="http://schemas.microsoft.com/office/drawing/2014/main" id="{235AD71C-D9EE-4E4E-81B5-BBAF4D8497D8}"/>
                  </a:ext>
                </a:extLst>
              </p:cNvPr>
              <p:cNvCxnSpPr/>
              <p:nvPr userDrawn="1"/>
            </p:nvCxnSpPr>
            <p:spPr>
              <a:xfrm flipV="1">
                <a:off x="3786582"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53">
                <a:extLst>
                  <a:ext uri="{FF2B5EF4-FFF2-40B4-BE49-F238E27FC236}">
                    <a16:creationId xmlns:a16="http://schemas.microsoft.com/office/drawing/2014/main" id="{F97E8D7C-177F-4679-88B2-B2A1A0F63008}"/>
                  </a:ext>
                </a:extLst>
              </p:cNvPr>
              <p:cNvCxnSpPr/>
              <p:nvPr userDrawn="1"/>
            </p:nvCxnSpPr>
            <p:spPr>
              <a:xfrm flipV="1">
                <a:off x="342049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54">
                <a:extLst>
                  <a:ext uri="{FF2B5EF4-FFF2-40B4-BE49-F238E27FC236}">
                    <a16:creationId xmlns:a16="http://schemas.microsoft.com/office/drawing/2014/main" id="{CCBF4EED-8DF1-4D4C-9233-2A5AED92FAF5}"/>
                  </a:ext>
                </a:extLst>
              </p:cNvPr>
              <p:cNvCxnSpPr/>
              <p:nvPr userDrawn="1"/>
            </p:nvCxnSpPr>
            <p:spPr>
              <a:xfrm flipV="1">
                <a:off x="305109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55">
                <a:extLst>
                  <a:ext uri="{FF2B5EF4-FFF2-40B4-BE49-F238E27FC236}">
                    <a16:creationId xmlns:a16="http://schemas.microsoft.com/office/drawing/2014/main" id="{FE781963-B521-4090-B33E-52BA0D08DD4D}"/>
                  </a:ext>
                </a:extLst>
              </p:cNvPr>
              <p:cNvCxnSpPr/>
              <p:nvPr userDrawn="1"/>
            </p:nvCxnSpPr>
            <p:spPr>
              <a:xfrm flipV="1">
                <a:off x="267428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8" name="Straight Connector 56">
                <a:extLst>
                  <a:ext uri="{FF2B5EF4-FFF2-40B4-BE49-F238E27FC236}">
                    <a16:creationId xmlns:a16="http://schemas.microsoft.com/office/drawing/2014/main" id="{97A5F321-E5FD-4460-AB50-6E7982BCF2C1}"/>
                  </a:ext>
                </a:extLst>
              </p:cNvPr>
              <p:cNvCxnSpPr/>
              <p:nvPr userDrawn="1"/>
            </p:nvCxnSpPr>
            <p:spPr>
              <a:xfrm flipV="1">
                <a:off x="23085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57">
                <a:extLst>
                  <a:ext uri="{FF2B5EF4-FFF2-40B4-BE49-F238E27FC236}">
                    <a16:creationId xmlns:a16="http://schemas.microsoft.com/office/drawing/2014/main" id="{77249232-6F79-4387-A6B7-F3681620C2C6}"/>
                  </a:ext>
                </a:extLst>
              </p:cNvPr>
              <p:cNvCxnSpPr/>
              <p:nvPr userDrawn="1"/>
            </p:nvCxnSpPr>
            <p:spPr>
              <a:xfrm flipV="1">
                <a:off x="193107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58">
                <a:extLst>
                  <a:ext uri="{FF2B5EF4-FFF2-40B4-BE49-F238E27FC236}">
                    <a16:creationId xmlns:a16="http://schemas.microsoft.com/office/drawing/2014/main" id="{0B03DDF2-C067-4050-B9E3-973ACB79D110}"/>
                  </a:ext>
                </a:extLst>
              </p:cNvPr>
              <p:cNvCxnSpPr/>
              <p:nvPr userDrawn="1"/>
            </p:nvCxnSpPr>
            <p:spPr>
              <a:xfrm flipV="1">
                <a:off x="155844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59">
                <a:extLst>
                  <a:ext uri="{FF2B5EF4-FFF2-40B4-BE49-F238E27FC236}">
                    <a16:creationId xmlns:a16="http://schemas.microsoft.com/office/drawing/2014/main" id="{2CCD4EA8-14AB-4EF3-AA4F-068028B23FD9}"/>
                  </a:ext>
                </a:extLst>
              </p:cNvPr>
              <p:cNvCxnSpPr/>
              <p:nvPr userDrawn="1"/>
            </p:nvCxnSpPr>
            <p:spPr>
              <a:xfrm flipV="1">
                <a:off x="11883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2" name="Straight Connector 60">
                <a:extLst>
                  <a:ext uri="{FF2B5EF4-FFF2-40B4-BE49-F238E27FC236}">
                    <a16:creationId xmlns:a16="http://schemas.microsoft.com/office/drawing/2014/main" id="{C8AD15C4-17A1-4D20-A30D-913A27934A98}"/>
                  </a:ext>
                </a:extLst>
              </p:cNvPr>
              <p:cNvCxnSpPr/>
              <p:nvPr userDrawn="1"/>
            </p:nvCxnSpPr>
            <p:spPr>
              <a:xfrm flipV="1">
                <a:off x="81408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3" name="Straight Connector 61">
                <a:extLst>
                  <a:ext uri="{FF2B5EF4-FFF2-40B4-BE49-F238E27FC236}">
                    <a16:creationId xmlns:a16="http://schemas.microsoft.com/office/drawing/2014/main" id="{53B14BAE-6D30-487C-A35C-CEEAB0526FC6}"/>
                  </a:ext>
                </a:extLst>
              </p:cNvPr>
              <p:cNvCxnSpPr/>
              <p:nvPr userDrawn="1"/>
            </p:nvCxnSpPr>
            <p:spPr>
              <a:xfrm flipV="1">
                <a:off x="4422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grpSp>
      </p:grpSp>
      <p:sp>
        <p:nvSpPr>
          <p:cNvPr id="2" name="Titolo 1">
            <a:extLst>
              <a:ext uri="{FF2B5EF4-FFF2-40B4-BE49-F238E27FC236}">
                <a16:creationId xmlns:a16="http://schemas.microsoft.com/office/drawing/2014/main" id="{4CC007AC-F8AF-47C6-A900-868B5879D788}"/>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5" name="Content Placeholder 2">
            <a:extLst>
              <a:ext uri="{FF2B5EF4-FFF2-40B4-BE49-F238E27FC236}">
                <a16:creationId xmlns:a16="http://schemas.microsoft.com/office/drawing/2014/main" id="{E6A3B02F-74FE-439F-AB2D-C6EF6331C160}"/>
              </a:ext>
            </a:extLst>
          </p:cNvPr>
          <p:cNvSpPr>
            <a:spLocks noGrp="1"/>
          </p:cNvSpPr>
          <p:nvPr>
            <p:ph sz="half" idx="10"/>
          </p:nvPr>
        </p:nvSpPr>
        <p:spPr>
          <a:xfrm>
            <a:off x="218262" y="1674000"/>
            <a:ext cx="5773014" cy="4316400"/>
          </a:xfrm>
        </p:spPr>
        <p:txBody>
          <a:bodyPr/>
          <a:lstStyle>
            <a:lvl1pPr>
              <a:defRPr sz="1795"/>
            </a:lvl1pPr>
            <a:lvl2pPr>
              <a:defRPr sz="1795"/>
            </a:lvl2pPr>
            <a:lvl3pPr>
              <a:defRPr sz="1795"/>
            </a:lvl3pPr>
            <a:lvl4pPr>
              <a:defRPr sz="1795"/>
            </a:lvl4pPr>
            <a:lvl5pPr>
              <a:defRPr sz="1795"/>
            </a:lvl5pPr>
            <a:lvl6pPr>
              <a:defRPr sz="1298"/>
            </a:lvl6pPr>
            <a:lvl7pPr>
              <a:defRPr sz="1298"/>
            </a:lvl7pPr>
            <a:lvl8pPr>
              <a:defRPr sz="1298"/>
            </a:lvl8pPr>
            <a:lvl9pPr>
              <a:defRPr sz="1298"/>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
        <p:nvSpPr>
          <p:cNvPr id="6" name="Content Placeholder 3">
            <a:extLst>
              <a:ext uri="{FF2B5EF4-FFF2-40B4-BE49-F238E27FC236}">
                <a16:creationId xmlns:a16="http://schemas.microsoft.com/office/drawing/2014/main" id="{FBA924DC-7418-41D7-8688-B91299655814}"/>
              </a:ext>
            </a:extLst>
          </p:cNvPr>
          <p:cNvSpPr>
            <a:spLocks noGrp="1"/>
          </p:cNvSpPr>
          <p:nvPr>
            <p:ph sz="half" idx="2"/>
          </p:nvPr>
        </p:nvSpPr>
        <p:spPr>
          <a:xfrm>
            <a:off x="6185885" y="1674000"/>
            <a:ext cx="5762244" cy="4316400"/>
          </a:xfrm>
        </p:spPr>
        <p:txBody>
          <a:bodyPr/>
          <a:lstStyle>
            <a:lvl1pPr>
              <a:defRPr sz="1795"/>
            </a:lvl1pPr>
            <a:lvl2pPr>
              <a:defRPr sz="1795"/>
            </a:lvl2pPr>
            <a:lvl3pPr>
              <a:defRPr sz="1795"/>
            </a:lvl3pPr>
            <a:lvl4pPr>
              <a:defRPr sz="1795"/>
            </a:lvl4pPr>
            <a:lvl5pPr>
              <a:defRPr sz="1795"/>
            </a:lvl5pPr>
            <a:lvl6pPr>
              <a:defRPr sz="1298"/>
            </a:lvl6pPr>
            <a:lvl7pPr>
              <a:defRPr sz="1298"/>
            </a:lvl7pPr>
            <a:lvl8pPr>
              <a:defRPr sz="1298"/>
            </a:lvl8pPr>
            <a:lvl9pPr>
              <a:defRPr sz="1298"/>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cxnSp>
        <p:nvCxnSpPr>
          <p:cNvPr id="36" name="Straight Connector 35">
            <a:extLst>
              <a:ext uri="{FF2B5EF4-FFF2-40B4-BE49-F238E27FC236}">
                <a16:creationId xmlns:a16="http://schemas.microsoft.com/office/drawing/2014/main" id="{474DA607-7660-4BC3-BE10-CE82F2344A79}"/>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42689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2.png"/><Relationship Id="rId18" Type="http://schemas.openxmlformats.org/officeDocument/2006/relationships/image" Target="../media/image6.png"/><Relationship Id="rId26" Type="http://schemas.openxmlformats.org/officeDocument/2006/relationships/image" Target="../media/image14.png"/><Relationship Id="rId39" Type="http://schemas.openxmlformats.org/officeDocument/2006/relationships/image" Target="../media/image27.emf"/><Relationship Id="rId3" Type="http://schemas.openxmlformats.org/officeDocument/2006/relationships/slideLayout" Target="../slideLayouts/slideLayout61.xml"/><Relationship Id="rId21" Type="http://schemas.openxmlformats.org/officeDocument/2006/relationships/image" Target="../media/image9.png"/><Relationship Id="rId34" Type="http://schemas.openxmlformats.org/officeDocument/2006/relationships/image" Target="../media/image22.png"/><Relationship Id="rId7" Type="http://schemas.openxmlformats.org/officeDocument/2006/relationships/slideLayout" Target="../slideLayouts/slideLayout65.xml"/><Relationship Id="rId12" Type="http://schemas.openxmlformats.org/officeDocument/2006/relationships/image" Target="../media/image1.png"/><Relationship Id="rId17" Type="http://schemas.openxmlformats.org/officeDocument/2006/relationships/image" Target="../media/image5.png"/><Relationship Id="rId25" Type="http://schemas.openxmlformats.org/officeDocument/2006/relationships/image" Target="../media/image13.png"/><Relationship Id="rId33" Type="http://schemas.openxmlformats.org/officeDocument/2006/relationships/image" Target="../media/image21.png"/><Relationship Id="rId38" Type="http://schemas.openxmlformats.org/officeDocument/2006/relationships/image" Target="../media/image26.png"/><Relationship Id="rId2" Type="http://schemas.openxmlformats.org/officeDocument/2006/relationships/slideLayout" Target="../slideLayouts/slideLayout60.xml"/><Relationship Id="rId16" Type="http://schemas.openxmlformats.org/officeDocument/2006/relationships/image" Target="../media/image4.png"/><Relationship Id="rId20" Type="http://schemas.openxmlformats.org/officeDocument/2006/relationships/image" Target="../media/image8.png"/><Relationship Id="rId29" Type="http://schemas.openxmlformats.org/officeDocument/2006/relationships/image" Target="../media/image17.png"/><Relationship Id="rId41" Type="http://schemas.openxmlformats.org/officeDocument/2006/relationships/image" Target="../media/image29.png"/><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theme" Target="../theme/theme7.xml"/><Relationship Id="rId24" Type="http://schemas.openxmlformats.org/officeDocument/2006/relationships/image" Target="../media/image12.png"/><Relationship Id="rId32" Type="http://schemas.openxmlformats.org/officeDocument/2006/relationships/image" Target="../media/image20.png"/><Relationship Id="rId37" Type="http://schemas.openxmlformats.org/officeDocument/2006/relationships/image" Target="../media/image25.png"/><Relationship Id="rId40" Type="http://schemas.openxmlformats.org/officeDocument/2006/relationships/image" Target="../media/image28.png"/><Relationship Id="rId5" Type="http://schemas.openxmlformats.org/officeDocument/2006/relationships/slideLayout" Target="../slideLayouts/slideLayout63.xml"/><Relationship Id="rId15" Type="http://schemas.openxmlformats.org/officeDocument/2006/relationships/image" Target="../media/image3.png"/><Relationship Id="rId23" Type="http://schemas.openxmlformats.org/officeDocument/2006/relationships/image" Target="../media/image11.png"/><Relationship Id="rId28" Type="http://schemas.openxmlformats.org/officeDocument/2006/relationships/image" Target="../media/image16.png"/><Relationship Id="rId36" Type="http://schemas.openxmlformats.org/officeDocument/2006/relationships/image" Target="../media/image24.png"/><Relationship Id="rId10" Type="http://schemas.openxmlformats.org/officeDocument/2006/relationships/slideLayout" Target="../slideLayouts/slideLayout68.xml"/><Relationship Id="rId19" Type="http://schemas.openxmlformats.org/officeDocument/2006/relationships/image" Target="../media/image7.png"/><Relationship Id="rId31" Type="http://schemas.openxmlformats.org/officeDocument/2006/relationships/image" Target="../media/image19.png"/><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microsoft.com/office/2007/relationships/hdphoto" Target="../media/hdphoto1.wdp"/><Relationship Id="rId22" Type="http://schemas.openxmlformats.org/officeDocument/2006/relationships/image" Target="../media/image10.png"/><Relationship Id="rId27" Type="http://schemas.openxmlformats.org/officeDocument/2006/relationships/image" Target="../media/image15.png"/><Relationship Id="rId30" Type="http://schemas.openxmlformats.org/officeDocument/2006/relationships/image" Target="../media/image18.png"/><Relationship Id="rId35" Type="http://schemas.openxmlformats.org/officeDocument/2006/relationships/image" Target="../media/image23.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18" Type="http://schemas.openxmlformats.org/officeDocument/2006/relationships/image" Target="../media/image5.png"/><Relationship Id="rId26" Type="http://schemas.openxmlformats.org/officeDocument/2006/relationships/image" Target="../media/image13.png"/><Relationship Id="rId39" Type="http://schemas.openxmlformats.org/officeDocument/2006/relationships/image" Target="../media/image26.png"/><Relationship Id="rId3" Type="http://schemas.openxmlformats.org/officeDocument/2006/relationships/slideLayout" Target="../slideLayouts/slideLayout71.xml"/><Relationship Id="rId21" Type="http://schemas.openxmlformats.org/officeDocument/2006/relationships/image" Target="../media/image8.png"/><Relationship Id="rId34" Type="http://schemas.openxmlformats.org/officeDocument/2006/relationships/image" Target="../media/image21.png"/><Relationship Id="rId42" Type="http://schemas.openxmlformats.org/officeDocument/2006/relationships/image" Target="../media/image29.png"/><Relationship Id="rId7" Type="http://schemas.openxmlformats.org/officeDocument/2006/relationships/slideLayout" Target="../slideLayouts/slideLayout75.xml"/><Relationship Id="rId12" Type="http://schemas.openxmlformats.org/officeDocument/2006/relationships/theme" Target="../theme/theme8.xml"/><Relationship Id="rId17" Type="http://schemas.openxmlformats.org/officeDocument/2006/relationships/image" Target="../media/image4.png"/><Relationship Id="rId25" Type="http://schemas.openxmlformats.org/officeDocument/2006/relationships/image" Target="../media/image12.png"/><Relationship Id="rId33" Type="http://schemas.openxmlformats.org/officeDocument/2006/relationships/image" Target="../media/image20.png"/><Relationship Id="rId38" Type="http://schemas.openxmlformats.org/officeDocument/2006/relationships/image" Target="../media/image25.png"/><Relationship Id="rId2" Type="http://schemas.openxmlformats.org/officeDocument/2006/relationships/slideLayout" Target="../slideLayouts/slideLayout70.xml"/><Relationship Id="rId16" Type="http://schemas.openxmlformats.org/officeDocument/2006/relationships/image" Target="../media/image3.png"/><Relationship Id="rId20" Type="http://schemas.openxmlformats.org/officeDocument/2006/relationships/image" Target="../media/image7.png"/><Relationship Id="rId29" Type="http://schemas.openxmlformats.org/officeDocument/2006/relationships/image" Target="../media/image16.png"/><Relationship Id="rId41" Type="http://schemas.openxmlformats.org/officeDocument/2006/relationships/image" Target="../media/image28.png"/><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image" Target="../media/image11.png"/><Relationship Id="rId32" Type="http://schemas.openxmlformats.org/officeDocument/2006/relationships/image" Target="../media/image19.png"/><Relationship Id="rId37" Type="http://schemas.openxmlformats.org/officeDocument/2006/relationships/image" Target="../media/image24.png"/><Relationship Id="rId40" Type="http://schemas.openxmlformats.org/officeDocument/2006/relationships/image" Target="../media/image27.emf"/><Relationship Id="rId5" Type="http://schemas.openxmlformats.org/officeDocument/2006/relationships/slideLayout" Target="../slideLayouts/slideLayout73.xml"/><Relationship Id="rId15" Type="http://schemas.microsoft.com/office/2007/relationships/hdphoto" Target="../media/hdphoto1.wdp"/><Relationship Id="rId23" Type="http://schemas.openxmlformats.org/officeDocument/2006/relationships/image" Target="../media/image10.png"/><Relationship Id="rId28" Type="http://schemas.openxmlformats.org/officeDocument/2006/relationships/image" Target="../media/image15.png"/><Relationship Id="rId36" Type="http://schemas.openxmlformats.org/officeDocument/2006/relationships/image" Target="../media/image23.png"/><Relationship Id="rId10" Type="http://schemas.openxmlformats.org/officeDocument/2006/relationships/slideLayout" Target="../slideLayouts/slideLayout78.xml"/><Relationship Id="rId19" Type="http://schemas.openxmlformats.org/officeDocument/2006/relationships/image" Target="../media/image6.png"/><Relationship Id="rId31" Type="http://schemas.openxmlformats.org/officeDocument/2006/relationships/image" Target="../media/image18.png"/><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2.png"/><Relationship Id="rId22" Type="http://schemas.openxmlformats.org/officeDocument/2006/relationships/image" Target="../media/image9.png"/><Relationship Id="rId27" Type="http://schemas.openxmlformats.org/officeDocument/2006/relationships/image" Target="../media/image14.png"/><Relationship Id="rId30" Type="http://schemas.openxmlformats.org/officeDocument/2006/relationships/image" Target="../media/image17.png"/><Relationship Id="rId35" Type="http://schemas.openxmlformats.org/officeDocument/2006/relationships/image" Target="../media/image2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4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1" name="Google Shape;11;p47"/>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9pPr>
          </a:lstStyle>
          <a:p>
            <a:endParaRPr/>
          </a:p>
        </p:txBody>
      </p:sp>
      <p:sp>
        <p:nvSpPr>
          <p:cNvPr id="12" name="Google Shape;12;p4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106705201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38903-1348-0446-8664-3722B9CA735C}" type="datetime1">
              <a:rPr lang="en-US" smtClean="0"/>
              <a:t>5/22/2024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639FFA-CA90-1A49-B1AB-C43B165D30E4}" type="slidenum">
              <a:rPr lang="en-US" smtClean="0"/>
              <a:t>‹N°›</a:t>
            </a:fld>
            <a:endParaRPr lang="en-US"/>
          </a:p>
        </p:txBody>
      </p:sp>
    </p:spTree>
    <p:extLst>
      <p:ext uri="{BB962C8B-B14F-4D97-AF65-F5344CB8AC3E}">
        <p14:creationId xmlns:p14="http://schemas.microsoft.com/office/powerpoint/2010/main" val="234226031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E4E00-6862-4440-943A-1589723DED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080C00-3BC7-4BAE-96BB-818840AB7F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36C493-94EC-498C-B91F-6A9CF3F335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ACBD2-A5B0-4557-B750-E3E371963C4A}" type="datetimeFigureOut">
              <a:rPr lang="en-US" smtClean="0"/>
              <a:t>5/22/2024</a:t>
            </a:fld>
            <a:endParaRPr lang="en-US"/>
          </a:p>
        </p:txBody>
      </p:sp>
      <p:sp>
        <p:nvSpPr>
          <p:cNvPr id="5" name="Footer Placeholder 4">
            <a:extLst>
              <a:ext uri="{FF2B5EF4-FFF2-40B4-BE49-F238E27FC236}">
                <a16:creationId xmlns:a16="http://schemas.microsoft.com/office/drawing/2014/main" id="{152C11E7-9C9C-4B95-B04F-255E8876A6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57ECF8-FC43-4400-99FE-F25D0ECD6B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A7DFD3-2D6C-4DC1-893E-DA2B088B5F92}" type="slidenum">
              <a:rPr lang="en-US" smtClean="0"/>
              <a:t>‹N°›</a:t>
            </a:fld>
            <a:endParaRPr lang="en-US"/>
          </a:p>
        </p:txBody>
      </p:sp>
    </p:spTree>
    <p:extLst>
      <p:ext uri="{BB962C8B-B14F-4D97-AF65-F5344CB8AC3E}">
        <p14:creationId xmlns:p14="http://schemas.microsoft.com/office/powerpoint/2010/main" val="5770276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‹N°›</a:t>
            </a:fld>
            <a:endParaRPr lang="en"/>
          </a:p>
        </p:txBody>
      </p:sp>
    </p:spTree>
    <p:extLst>
      <p:ext uri="{BB962C8B-B14F-4D97-AF65-F5344CB8AC3E}">
        <p14:creationId xmlns:p14="http://schemas.microsoft.com/office/powerpoint/2010/main" val="2420926797"/>
      </p:ext>
    </p:extLst>
  </p:cSld>
  <p:clrMap bg1="lt1" tx1="dk1" bg2="dk2" tx2="lt2" accent1="accent1" accent2="accent2" accent3="accent3" accent4="accent4" accent5="accent5" accent6="accent6" hlink="hlink" folHlink="folHlink"/>
  <p:sldLayoutIdLst>
    <p:sldLayoutId id="2147483721" r:id="rId1"/>
    <p:sldLayoutId id="2147483724" r:id="rId2"/>
    <p:sldLayoutId id="2147483725" r:id="rId3"/>
    <p:sldLayoutId id="2147483726" r:id="rId4"/>
    <p:sldLayoutId id="2147483727" r:id="rId5"/>
    <p:sldLayoutId id="2147483728" r:id="rId6"/>
    <p:sldLayoutId id="2147483729" r:id="rId7"/>
    <p:sldLayoutId id="214748373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2"/>
        <p:cNvGrpSpPr/>
        <p:nvPr/>
      </p:nvGrpSpPr>
      <p:grpSpPr>
        <a:xfrm>
          <a:off x="0" y="0"/>
          <a:ext cx="0" cy="0"/>
          <a:chOff x="0" y="0"/>
          <a:chExt cx="0" cy="0"/>
        </a:xfrm>
      </p:grpSpPr>
      <p:sp>
        <p:nvSpPr>
          <p:cNvPr id="353" name="Google Shape;353;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4" name="Google Shape;354;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5" name="Google Shape;35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6" name="Google Shape;35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7" name="Google Shape;35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712844132"/>
      </p:ext>
    </p:extLst>
  </p:cSld>
  <p:clrMap bg1="lt1" tx1="dk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7"/>
        <p:cNvGrpSpPr/>
        <p:nvPr/>
      </p:nvGrpSpPr>
      <p:grpSpPr>
        <a:xfrm>
          <a:off x="0" y="0"/>
          <a:ext cx="0" cy="0"/>
          <a:chOff x="0" y="0"/>
          <a:chExt cx="0" cy="0"/>
        </a:xfrm>
      </p:grpSpPr>
      <p:sp>
        <p:nvSpPr>
          <p:cNvPr id="278" name="Google Shape;27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9" name="Google Shape;27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0" name="Google Shape;28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1" name="Google Shape;28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2" name="Google Shape;28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144687028"/>
      </p:ext>
    </p:extLst>
  </p:cSld>
  <p:clrMap bg1="lt1" tx1="dk1" bg2="dk2" tx2="lt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8" name="Picture 35" descr="PPT_Header02" hidden="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0" y="3"/>
            <a:ext cx="12192000"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87">
            <a:extLst>
              <a:ext uri="{FF2B5EF4-FFF2-40B4-BE49-F238E27FC236}">
                <a16:creationId xmlns:a16="http://schemas.microsoft.com/office/drawing/2014/main" id="{9B2601E2-D315-D645-8FE2-2D9EF13C1F3D}"/>
              </a:ext>
            </a:extLst>
          </p:cNvPr>
          <p:cNvPicPr>
            <a:picLocks noChangeAspect="1"/>
          </p:cNvPicPr>
          <p:nvPr userDrawn="1"/>
        </p:nvPicPr>
        <p:blipFill>
          <a:blip r:embed="rId13" cstate="print">
            <a:duotone>
              <a:prstClr val="black"/>
              <a:schemeClr val="accent4">
                <a:tint val="45000"/>
                <a:satMod val="400000"/>
              </a:schemeClr>
            </a:duotone>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89" name="Picture 88">
            <a:extLst>
              <a:ext uri="{FF2B5EF4-FFF2-40B4-BE49-F238E27FC236}">
                <a16:creationId xmlns:a16="http://schemas.microsoft.com/office/drawing/2014/main" id="{2D3379EB-1FE5-C944-8FCA-96E0362A2FBA}"/>
              </a:ext>
            </a:extLst>
          </p:cNvPr>
          <p:cNvPicPr>
            <a:picLocks noChangeAspect="1"/>
          </p:cNvPicPr>
          <p:nvPr userDrawn="1"/>
        </p:nvPicPr>
        <p:blipFill rotWithShape="1">
          <a:blip r:embed="rId15">
            <a:duotone>
              <a:prstClr val="black"/>
              <a:schemeClr val="accent4">
                <a:tint val="45000"/>
                <a:satMod val="400000"/>
              </a:schemeClr>
            </a:duotone>
          </a:blip>
          <a:srcRect l="16733" t="28956" r="16294" b="28994"/>
          <a:stretch/>
        </p:blipFill>
        <p:spPr>
          <a:xfrm>
            <a:off x="10701869" y="121923"/>
            <a:ext cx="1409713" cy="555415"/>
          </a:xfrm>
          <a:prstGeom prst="rect">
            <a:avLst/>
          </a:prstGeom>
        </p:spPr>
      </p:pic>
      <p:grpSp>
        <p:nvGrpSpPr>
          <p:cNvPr id="32" name="Group 31">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3" name="Picture 32"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4" name="Picture 33"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5" name="Picture 34"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6" name="Picture 35"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37" name="Picture 36"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38" name="Picture 37"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39" name="Picture 38"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0" name="Picture 39"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1" name="Picture 40"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2" name="Picture 41"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3" name="Picture 42"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4" name="Picture 43"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5" name="Picture 44"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6" name="Picture 45"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47" name="Picture 46"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48" name="Picture 47"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49" name="Picture 48"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0" name="Picture 49"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1" name="Picture 50"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2" name="Picture 51"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3" name="Picture 52"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4" name="Picture 53"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5" name="Picture 54">
              <a:extLst>
                <a:ext uri="{FF2B5EF4-FFF2-40B4-BE49-F238E27FC236}">
                  <a16:creationId xmlns:a16="http://schemas.microsoft.com/office/drawing/2014/main" id="{E0D4FE79-E6AA-3B4F-8ADF-1B919952519E}"/>
                </a:ext>
              </a:extLst>
            </p:cNvPr>
            <p:cNvPicPr>
              <a:picLocks noChangeAspect="1"/>
            </p:cNvPicPr>
            <p:nvPr userDrawn="1"/>
          </p:nvPicPr>
          <p:blipFill>
            <a:blip r:embed="rId38" cstate="hq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6" name="Picture 55">
              <a:extLst>
                <a:ext uri="{FF2B5EF4-FFF2-40B4-BE49-F238E27FC236}">
                  <a16:creationId xmlns:a16="http://schemas.microsoft.com/office/drawing/2014/main" id="{B7D53560-AF68-794E-942C-181A71074869}"/>
                </a:ext>
              </a:extLst>
            </p:cNvPr>
            <p:cNvPicPr>
              <a:picLocks noChangeAspect="1"/>
            </p:cNvPicPr>
            <p:nvPr userDrawn="1"/>
          </p:nvPicPr>
          <p:blipFill>
            <a:blip r:embed="rId39"/>
            <a:stretch>
              <a:fillRect/>
            </a:stretch>
          </p:blipFill>
          <p:spPr>
            <a:xfrm>
              <a:off x="9768386" y="4469696"/>
              <a:ext cx="216000" cy="144000"/>
            </a:xfrm>
            <a:prstGeom prst="rect">
              <a:avLst/>
            </a:prstGeom>
          </p:spPr>
        </p:pic>
        <p:pic>
          <p:nvPicPr>
            <p:cNvPr id="57" name="Picture 56"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58" name="Picture 57"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469598551"/>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3" r:id="rId10"/>
  </p:sldLayoutIdLst>
  <p:hf sldNum="0" hdr="0" dt="0"/>
  <p:txStyles>
    <p:titleStyle>
      <a:lvl1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1pPr>
      <a:lvl2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2pPr>
      <a:lvl3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3pPr>
      <a:lvl4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4pPr>
      <a:lvl5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5pPr>
      <a:lvl6pPr marL="455955" algn="l" rtl="0" eaLnBrk="1" fontAlgn="base" hangingPunct="1">
        <a:spcBef>
          <a:spcPct val="0"/>
        </a:spcBef>
        <a:spcAft>
          <a:spcPct val="0"/>
        </a:spcAft>
        <a:defRPr sz="2194" b="1">
          <a:solidFill>
            <a:schemeClr val="bg1"/>
          </a:solidFill>
          <a:latin typeface="Verdana" pitchFamily="34" charset="0"/>
        </a:defRPr>
      </a:lvl6pPr>
      <a:lvl7pPr marL="911908" algn="l" rtl="0" eaLnBrk="1" fontAlgn="base" hangingPunct="1">
        <a:spcBef>
          <a:spcPct val="0"/>
        </a:spcBef>
        <a:spcAft>
          <a:spcPct val="0"/>
        </a:spcAft>
        <a:defRPr sz="2194" b="1">
          <a:solidFill>
            <a:schemeClr val="bg1"/>
          </a:solidFill>
          <a:latin typeface="Verdana" pitchFamily="34" charset="0"/>
        </a:defRPr>
      </a:lvl7pPr>
      <a:lvl8pPr marL="1367863" algn="l" rtl="0" eaLnBrk="1" fontAlgn="base" hangingPunct="1">
        <a:spcBef>
          <a:spcPct val="0"/>
        </a:spcBef>
        <a:spcAft>
          <a:spcPct val="0"/>
        </a:spcAft>
        <a:defRPr sz="2194" b="1">
          <a:solidFill>
            <a:schemeClr val="bg1"/>
          </a:solidFill>
          <a:latin typeface="Verdana" pitchFamily="34" charset="0"/>
        </a:defRPr>
      </a:lvl8pPr>
      <a:lvl9pPr marL="1823816" algn="l" rtl="0" eaLnBrk="1" fontAlgn="base" hangingPunct="1">
        <a:spcBef>
          <a:spcPct val="0"/>
        </a:spcBef>
        <a:spcAft>
          <a:spcPct val="0"/>
        </a:spcAft>
        <a:defRPr sz="2194" b="1">
          <a:solidFill>
            <a:schemeClr val="bg1"/>
          </a:solidFill>
          <a:latin typeface="Verdana" pitchFamily="34" charset="0"/>
        </a:defRPr>
      </a:lvl9pPr>
    </p:titleStyle>
    <p:bodyStyle>
      <a:lvl1pPr marL="341965" indent="-341965" algn="l" rtl="0" eaLnBrk="0" fontAlgn="base" hangingPunct="0">
        <a:lnSpc>
          <a:spcPct val="119000"/>
        </a:lnSpc>
        <a:spcBef>
          <a:spcPct val="20000"/>
        </a:spcBef>
        <a:spcAft>
          <a:spcPct val="0"/>
        </a:spcAft>
        <a:buClr>
          <a:schemeClr val="accent1"/>
        </a:buClr>
        <a:buFont typeface="Verdana" pitchFamily="34" charset="0"/>
        <a:defRPr sz="1596">
          <a:solidFill>
            <a:schemeClr val="bg2"/>
          </a:solidFill>
          <a:latin typeface="Arial" charset="0"/>
          <a:ea typeface="MS PGothic" pitchFamily="34" charset="-128"/>
          <a:cs typeface="Arial" charset="0"/>
        </a:defRPr>
      </a:lvl1pPr>
      <a:lvl2pPr marL="805836" indent="-349883"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2pPr>
      <a:lvl3pPr marL="1402692" indent="-490784"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3pPr>
      <a:lvl4pPr marL="1999550" indent="-631687"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4pPr>
      <a:lvl5pPr marL="2596406" indent="-772589"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5pPr>
      <a:lvl6pPr marL="3470318"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6pPr>
      <a:lvl7pPr marL="3926272"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7pPr>
      <a:lvl8pPr marL="4382226"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8pPr>
      <a:lvl9pPr marL="4838181"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9pPr>
    </p:bodyStyle>
    <p:otherStyle>
      <a:defPPr>
        <a:defRPr lang="en-US"/>
      </a:defPPr>
      <a:lvl1pPr marL="0" algn="l" defTabSz="911908" rtl="0" eaLnBrk="1" latinLnBrk="0" hangingPunct="1">
        <a:defRPr sz="1795" kern="1200">
          <a:solidFill>
            <a:schemeClr val="tx1"/>
          </a:solidFill>
          <a:latin typeface="+mn-lt"/>
          <a:ea typeface="+mn-ea"/>
          <a:cs typeface="+mn-cs"/>
        </a:defRPr>
      </a:lvl1pPr>
      <a:lvl2pPr marL="455955" algn="l" defTabSz="911908" rtl="0" eaLnBrk="1" latinLnBrk="0" hangingPunct="1">
        <a:defRPr sz="1795" kern="1200">
          <a:solidFill>
            <a:schemeClr val="tx1"/>
          </a:solidFill>
          <a:latin typeface="+mn-lt"/>
          <a:ea typeface="+mn-ea"/>
          <a:cs typeface="+mn-cs"/>
        </a:defRPr>
      </a:lvl2pPr>
      <a:lvl3pPr marL="911908" algn="l" defTabSz="911908" rtl="0" eaLnBrk="1" latinLnBrk="0" hangingPunct="1">
        <a:defRPr sz="1795" kern="1200">
          <a:solidFill>
            <a:schemeClr val="tx1"/>
          </a:solidFill>
          <a:latin typeface="+mn-lt"/>
          <a:ea typeface="+mn-ea"/>
          <a:cs typeface="+mn-cs"/>
        </a:defRPr>
      </a:lvl3pPr>
      <a:lvl4pPr marL="1367863" algn="l" defTabSz="911908" rtl="0" eaLnBrk="1" latinLnBrk="0" hangingPunct="1">
        <a:defRPr sz="1795" kern="1200">
          <a:solidFill>
            <a:schemeClr val="tx1"/>
          </a:solidFill>
          <a:latin typeface="+mn-lt"/>
          <a:ea typeface="+mn-ea"/>
          <a:cs typeface="+mn-cs"/>
        </a:defRPr>
      </a:lvl4pPr>
      <a:lvl5pPr marL="1823816" algn="l" defTabSz="911908" rtl="0" eaLnBrk="1" latinLnBrk="0" hangingPunct="1">
        <a:defRPr sz="1795" kern="1200">
          <a:solidFill>
            <a:schemeClr val="tx1"/>
          </a:solidFill>
          <a:latin typeface="+mn-lt"/>
          <a:ea typeface="+mn-ea"/>
          <a:cs typeface="+mn-cs"/>
        </a:defRPr>
      </a:lvl5pPr>
      <a:lvl6pPr marL="2279771" algn="l" defTabSz="911908" rtl="0" eaLnBrk="1" latinLnBrk="0" hangingPunct="1">
        <a:defRPr sz="1795" kern="1200">
          <a:solidFill>
            <a:schemeClr val="tx1"/>
          </a:solidFill>
          <a:latin typeface="+mn-lt"/>
          <a:ea typeface="+mn-ea"/>
          <a:cs typeface="+mn-cs"/>
        </a:defRPr>
      </a:lvl6pPr>
      <a:lvl7pPr marL="2735725" algn="l" defTabSz="911908" rtl="0" eaLnBrk="1" latinLnBrk="0" hangingPunct="1">
        <a:defRPr sz="1795" kern="1200">
          <a:solidFill>
            <a:schemeClr val="tx1"/>
          </a:solidFill>
          <a:latin typeface="+mn-lt"/>
          <a:ea typeface="+mn-ea"/>
          <a:cs typeface="+mn-cs"/>
        </a:defRPr>
      </a:lvl7pPr>
      <a:lvl8pPr marL="3191679" algn="l" defTabSz="911908" rtl="0" eaLnBrk="1" latinLnBrk="0" hangingPunct="1">
        <a:defRPr sz="1795" kern="1200">
          <a:solidFill>
            <a:schemeClr val="tx1"/>
          </a:solidFill>
          <a:latin typeface="+mn-lt"/>
          <a:ea typeface="+mn-ea"/>
          <a:cs typeface="+mn-cs"/>
        </a:defRPr>
      </a:lvl8pPr>
      <a:lvl9pPr marL="3647634" algn="l" defTabSz="911908" rtl="0" eaLnBrk="1" latinLnBrk="0" hangingPunct="1">
        <a:defRPr sz="1795"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8" name="Picture 35" descr="PPT_Header02" hidden="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3"/>
            <a:ext cx="12192000"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87">
            <a:extLst>
              <a:ext uri="{FF2B5EF4-FFF2-40B4-BE49-F238E27FC236}">
                <a16:creationId xmlns:a16="http://schemas.microsoft.com/office/drawing/2014/main" id="{9B2601E2-D315-D645-8FE2-2D9EF13C1F3D}"/>
              </a:ext>
            </a:extLst>
          </p:cNvPr>
          <p:cNvPicPr>
            <a:picLocks noChangeAspect="1"/>
          </p:cNvPicPr>
          <p:nvPr userDrawn="1"/>
        </p:nvPicPr>
        <p:blipFill>
          <a:blip r:embed="rId14" cstate="print">
            <a:duotone>
              <a:prstClr val="black"/>
              <a:schemeClr val="accent4">
                <a:tint val="45000"/>
                <a:satMod val="400000"/>
              </a:schemeClr>
            </a:duotone>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89" name="Picture 88">
            <a:extLst>
              <a:ext uri="{FF2B5EF4-FFF2-40B4-BE49-F238E27FC236}">
                <a16:creationId xmlns:a16="http://schemas.microsoft.com/office/drawing/2014/main" id="{2D3379EB-1FE5-C944-8FCA-96E0362A2FBA}"/>
              </a:ext>
            </a:extLst>
          </p:cNvPr>
          <p:cNvPicPr>
            <a:picLocks noChangeAspect="1"/>
          </p:cNvPicPr>
          <p:nvPr userDrawn="1"/>
        </p:nvPicPr>
        <p:blipFill rotWithShape="1">
          <a:blip r:embed="rId16">
            <a:duotone>
              <a:prstClr val="black"/>
              <a:schemeClr val="accent4">
                <a:tint val="45000"/>
                <a:satMod val="400000"/>
              </a:schemeClr>
            </a:duotone>
          </a:blip>
          <a:srcRect l="16733" t="28956" r="16294" b="28994"/>
          <a:stretch/>
        </p:blipFill>
        <p:spPr>
          <a:xfrm>
            <a:off x="10701869" y="121923"/>
            <a:ext cx="1409713" cy="555415"/>
          </a:xfrm>
          <a:prstGeom prst="rect">
            <a:avLst/>
          </a:prstGeom>
        </p:spPr>
      </p:pic>
      <p:grpSp>
        <p:nvGrpSpPr>
          <p:cNvPr id="32" name="Group 31">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3" name="Picture 32"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4" name="Picture 33"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5" name="Picture 34"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6" name="Picture 35"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37" name="Picture 36"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38" name="Picture 37"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39" name="Picture 38"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0" name="Picture 39"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1" name="Picture 40"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2" name="Picture 41"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3" name="Picture 42"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4" name="Picture 43"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5" name="Picture 44"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6" name="Picture 45"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47" name="Picture 46"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48" name="Picture 47"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49" name="Picture 48"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0" name="Picture 49"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1" name="Picture 50"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2" name="Picture 51"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3" name="Picture 52"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4" name="Picture 53"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38"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5" name="Picture 54">
              <a:extLst>
                <a:ext uri="{FF2B5EF4-FFF2-40B4-BE49-F238E27FC236}">
                  <a16:creationId xmlns:a16="http://schemas.microsoft.com/office/drawing/2014/main" id="{E0D4FE79-E6AA-3B4F-8ADF-1B919952519E}"/>
                </a:ext>
              </a:extLst>
            </p:cNvPr>
            <p:cNvPicPr>
              <a:picLocks noChangeAspect="1"/>
            </p:cNvPicPr>
            <p:nvPr userDrawn="1"/>
          </p:nvPicPr>
          <p:blipFill>
            <a:blip r:embed="rId39" cstate="hq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6" name="Picture 55">
              <a:extLst>
                <a:ext uri="{FF2B5EF4-FFF2-40B4-BE49-F238E27FC236}">
                  <a16:creationId xmlns:a16="http://schemas.microsoft.com/office/drawing/2014/main" id="{B7D53560-AF68-794E-942C-181A71074869}"/>
                </a:ext>
              </a:extLst>
            </p:cNvPr>
            <p:cNvPicPr>
              <a:picLocks noChangeAspect="1"/>
            </p:cNvPicPr>
            <p:nvPr userDrawn="1"/>
          </p:nvPicPr>
          <p:blipFill>
            <a:blip r:embed="rId40"/>
            <a:stretch>
              <a:fillRect/>
            </a:stretch>
          </p:blipFill>
          <p:spPr>
            <a:xfrm>
              <a:off x="9768386" y="4469696"/>
              <a:ext cx="216000" cy="144000"/>
            </a:xfrm>
            <a:prstGeom prst="rect">
              <a:avLst/>
            </a:prstGeom>
          </p:spPr>
        </p:pic>
        <p:pic>
          <p:nvPicPr>
            <p:cNvPr id="57" name="Picture 56"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58" name="Picture 57"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2267934346"/>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6" r:id="rId10"/>
    <p:sldLayoutId id="2147483947" r:id="rId11"/>
  </p:sldLayoutIdLst>
  <p:hf sldNum="0" hdr="0" dt="0"/>
  <p:txStyles>
    <p:titleStyle>
      <a:lvl1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1pPr>
      <a:lvl2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2pPr>
      <a:lvl3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3pPr>
      <a:lvl4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4pPr>
      <a:lvl5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5pPr>
      <a:lvl6pPr marL="455955" algn="l" rtl="0" eaLnBrk="1" fontAlgn="base" hangingPunct="1">
        <a:spcBef>
          <a:spcPct val="0"/>
        </a:spcBef>
        <a:spcAft>
          <a:spcPct val="0"/>
        </a:spcAft>
        <a:defRPr sz="2194" b="1">
          <a:solidFill>
            <a:schemeClr val="bg1"/>
          </a:solidFill>
          <a:latin typeface="Verdana" pitchFamily="34" charset="0"/>
        </a:defRPr>
      </a:lvl6pPr>
      <a:lvl7pPr marL="911908" algn="l" rtl="0" eaLnBrk="1" fontAlgn="base" hangingPunct="1">
        <a:spcBef>
          <a:spcPct val="0"/>
        </a:spcBef>
        <a:spcAft>
          <a:spcPct val="0"/>
        </a:spcAft>
        <a:defRPr sz="2194" b="1">
          <a:solidFill>
            <a:schemeClr val="bg1"/>
          </a:solidFill>
          <a:latin typeface="Verdana" pitchFamily="34" charset="0"/>
        </a:defRPr>
      </a:lvl7pPr>
      <a:lvl8pPr marL="1367863" algn="l" rtl="0" eaLnBrk="1" fontAlgn="base" hangingPunct="1">
        <a:spcBef>
          <a:spcPct val="0"/>
        </a:spcBef>
        <a:spcAft>
          <a:spcPct val="0"/>
        </a:spcAft>
        <a:defRPr sz="2194" b="1">
          <a:solidFill>
            <a:schemeClr val="bg1"/>
          </a:solidFill>
          <a:latin typeface="Verdana" pitchFamily="34" charset="0"/>
        </a:defRPr>
      </a:lvl8pPr>
      <a:lvl9pPr marL="1823816" algn="l" rtl="0" eaLnBrk="1" fontAlgn="base" hangingPunct="1">
        <a:spcBef>
          <a:spcPct val="0"/>
        </a:spcBef>
        <a:spcAft>
          <a:spcPct val="0"/>
        </a:spcAft>
        <a:defRPr sz="2194" b="1">
          <a:solidFill>
            <a:schemeClr val="bg1"/>
          </a:solidFill>
          <a:latin typeface="Verdana" pitchFamily="34" charset="0"/>
        </a:defRPr>
      </a:lvl9pPr>
    </p:titleStyle>
    <p:bodyStyle>
      <a:lvl1pPr marL="341965" indent="-341965" algn="l" rtl="0" eaLnBrk="0" fontAlgn="base" hangingPunct="0">
        <a:lnSpc>
          <a:spcPct val="119000"/>
        </a:lnSpc>
        <a:spcBef>
          <a:spcPct val="20000"/>
        </a:spcBef>
        <a:spcAft>
          <a:spcPct val="0"/>
        </a:spcAft>
        <a:buClr>
          <a:schemeClr val="accent1"/>
        </a:buClr>
        <a:buFont typeface="Verdana" pitchFamily="34" charset="0"/>
        <a:defRPr sz="1596">
          <a:solidFill>
            <a:schemeClr val="bg2"/>
          </a:solidFill>
          <a:latin typeface="Arial" charset="0"/>
          <a:ea typeface="MS PGothic" pitchFamily="34" charset="-128"/>
          <a:cs typeface="Arial" charset="0"/>
        </a:defRPr>
      </a:lvl1pPr>
      <a:lvl2pPr marL="805836" indent="-349883"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2pPr>
      <a:lvl3pPr marL="1402692" indent="-490784"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3pPr>
      <a:lvl4pPr marL="1999550" indent="-631687"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4pPr>
      <a:lvl5pPr marL="2596406" indent="-772589"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5pPr>
      <a:lvl6pPr marL="3470318"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6pPr>
      <a:lvl7pPr marL="3926272"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7pPr>
      <a:lvl8pPr marL="4382226"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8pPr>
      <a:lvl9pPr marL="4838181"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9pPr>
    </p:bodyStyle>
    <p:otherStyle>
      <a:defPPr>
        <a:defRPr lang="en-US"/>
      </a:defPPr>
      <a:lvl1pPr marL="0" algn="l" defTabSz="911908" rtl="0" eaLnBrk="1" latinLnBrk="0" hangingPunct="1">
        <a:defRPr sz="1795" kern="1200">
          <a:solidFill>
            <a:schemeClr val="tx1"/>
          </a:solidFill>
          <a:latin typeface="+mn-lt"/>
          <a:ea typeface="+mn-ea"/>
          <a:cs typeface="+mn-cs"/>
        </a:defRPr>
      </a:lvl1pPr>
      <a:lvl2pPr marL="455955" algn="l" defTabSz="911908" rtl="0" eaLnBrk="1" latinLnBrk="0" hangingPunct="1">
        <a:defRPr sz="1795" kern="1200">
          <a:solidFill>
            <a:schemeClr val="tx1"/>
          </a:solidFill>
          <a:latin typeface="+mn-lt"/>
          <a:ea typeface="+mn-ea"/>
          <a:cs typeface="+mn-cs"/>
        </a:defRPr>
      </a:lvl2pPr>
      <a:lvl3pPr marL="911908" algn="l" defTabSz="911908" rtl="0" eaLnBrk="1" latinLnBrk="0" hangingPunct="1">
        <a:defRPr sz="1795" kern="1200">
          <a:solidFill>
            <a:schemeClr val="tx1"/>
          </a:solidFill>
          <a:latin typeface="+mn-lt"/>
          <a:ea typeface="+mn-ea"/>
          <a:cs typeface="+mn-cs"/>
        </a:defRPr>
      </a:lvl3pPr>
      <a:lvl4pPr marL="1367863" algn="l" defTabSz="911908" rtl="0" eaLnBrk="1" latinLnBrk="0" hangingPunct="1">
        <a:defRPr sz="1795" kern="1200">
          <a:solidFill>
            <a:schemeClr val="tx1"/>
          </a:solidFill>
          <a:latin typeface="+mn-lt"/>
          <a:ea typeface="+mn-ea"/>
          <a:cs typeface="+mn-cs"/>
        </a:defRPr>
      </a:lvl4pPr>
      <a:lvl5pPr marL="1823816" algn="l" defTabSz="911908" rtl="0" eaLnBrk="1" latinLnBrk="0" hangingPunct="1">
        <a:defRPr sz="1795" kern="1200">
          <a:solidFill>
            <a:schemeClr val="tx1"/>
          </a:solidFill>
          <a:latin typeface="+mn-lt"/>
          <a:ea typeface="+mn-ea"/>
          <a:cs typeface="+mn-cs"/>
        </a:defRPr>
      </a:lvl5pPr>
      <a:lvl6pPr marL="2279771" algn="l" defTabSz="911908" rtl="0" eaLnBrk="1" latinLnBrk="0" hangingPunct="1">
        <a:defRPr sz="1795" kern="1200">
          <a:solidFill>
            <a:schemeClr val="tx1"/>
          </a:solidFill>
          <a:latin typeface="+mn-lt"/>
          <a:ea typeface="+mn-ea"/>
          <a:cs typeface="+mn-cs"/>
        </a:defRPr>
      </a:lvl6pPr>
      <a:lvl7pPr marL="2735725" algn="l" defTabSz="911908" rtl="0" eaLnBrk="1" latinLnBrk="0" hangingPunct="1">
        <a:defRPr sz="1795" kern="1200">
          <a:solidFill>
            <a:schemeClr val="tx1"/>
          </a:solidFill>
          <a:latin typeface="+mn-lt"/>
          <a:ea typeface="+mn-ea"/>
          <a:cs typeface="+mn-cs"/>
        </a:defRPr>
      </a:lvl7pPr>
      <a:lvl8pPr marL="3191679" algn="l" defTabSz="911908" rtl="0" eaLnBrk="1" latinLnBrk="0" hangingPunct="1">
        <a:defRPr sz="1795" kern="1200">
          <a:solidFill>
            <a:schemeClr val="tx1"/>
          </a:solidFill>
          <a:latin typeface="+mn-lt"/>
          <a:ea typeface="+mn-ea"/>
          <a:cs typeface="+mn-cs"/>
        </a:defRPr>
      </a:lvl8pPr>
      <a:lvl9pPr marL="3647634" algn="l" defTabSz="911908"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omments" Target="../comments/comment1.xml"/><Relationship Id="rId5" Type="http://schemas.openxmlformats.org/officeDocument/2006/relationships/image" Target="../media/image34.png"/><Relationship Id="rId4" Type="http://schemas.openxmlformats.org/officeDocument/2006/relationships/image" Target="../media/image33.png"/></Relationships>
</file>

<file path=ppt/slides/_rels/slide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g"/><Relationship Id="rId7"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comments" Target="../comments/comment2.xml"/><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jpg"/><Relationship Id="rId9" Type="http://schemas.openxmlformats.org/officeDocument/2006/relationships/image" Target="../media/image41.png"/></Relationships>
</file>

<file path=ppt/slides/_rels/slide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5.jpg"/><Relationship Id="rId7"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35.jpg"/><Relationship Id="rId7" Type="http://schemas.openxmlformats.org/officeDocument/2006/relationships/image" Target="../media/image4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comments" Target="../comments/comment3.xml"/><Relationship Id="rId4" Type="http://schemas.openxmlformats.org/officeDocument/2006/relationships/image" Target="../media/image36.jpg"/><Relationship Id="rId9" Type="http://schemas.openxmlformats.org/officeDocument/2006/relationships/image" Target="../media/image47.jpeg"/></Relationships>
</file>

<file path=ppt/slides/_rels/slide6.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comments" Target="../comments/comment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48.xml"/><Relationship Id="rId6" Type="http://schemas.openxmlformats.org/officeDocument/2006/relationships/image" Target="../media/image37.png"/><Relationship Id="rId5" Type="http://schemas.openxmlformats.org/officeDocument/2006/relationships/image" Target="../media/image36.jpg"/><Relationship Id="rId4" Type="http://schemas.openxmlformats.org/officeDocument/2006/relationships/image" Target="../media/image35.jp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8.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48.xml"/><Relationship Id="rId6" Type="http://schemas.openxmlformats.org/officeDocument/2006/relationships/image" Target="../media/image37.png"/><Relationship Id="rId5" Type="http://schemas.openxmlformats.org/officeDocument/2006/relationships/image" Target="../media/image36.jpg"/><Relationship Id="rId4" Type="http://schemas.openxmlformats.org/officeDocument/2006/relationships/image" Target="../media/image35.jp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comments" Target="../comments/comment5.xml"/><Relationship Id="rId2" Type="http://schemas.openxmlformats.org/officeDocument/2006/relationships/notesSlide" Target="../notesSlides/notesSlide9.xml"/><Relationship Id="rId1" Type="http://schemas.openxmlformats.org/officeDocument/2006/relationships/slideLayout" Target="../slideLayouts/slideLayout3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10.xml.rels><?xml version="1.0" encoding="UTF-8" standalone="yes"?>
<Relationships xmlns="http://schemas.openxmlformats.org/package/2006/relationships"><Relationship Id="rId8" Type="http://schemas.openxmlformats.org/officeDocument/2006/relationships/comments" Target="../comments/comment6.xml"/><Relationship Id="rId3" Type="http://schemas.openxmlformats.org/officeDocument/2006/relationships/image" Target="../media/image35.jpg"/><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51.jpe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1.xml"/><Relationship Id="rId6" Type="http://schemas.openxmlformats.org/officeDocument/2006/relationships/image" Target="../media/image37.png"/><Relationship Id="rId11" Type="http://schemas.microsoft.com/office/2007/relationships/hdphoto" Target="../media/hdphoto3.wdp"/><Relationship Id="rId5" Type="http://schemas.openxmlformats.org/officeDocument/2006/relationships/image" Target="../media/image36.jpg"/><Relationship Id="rId10" Type="http://schemas.openxmlformats.org/officeDocument/2006/relationships/image" Target="../media/image53.png"/><Relationship Id="rId4" Type="http://schemas.openxmlformats.org/officeDocument/2006/relationships/image" Target="../media/image35.jpg"/><Relationship Id="rId9"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4.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37.png"/><Relationship Id="rId5" Type="http://schemas.openxmlformats.org/officeDocument/2006/relationships/image" Target="../media/image36.jpg"/><Relationship Id="rId4" Type="http://schemas.openxmlformats.org/officeDocument/2006/relationships/image" Target="../media/image35.jpg"/><Relationship Id="rId9" Type="http://schemas.openxmlformats.org/officeDocument/2006/relationships/image" Target="../media/image56.jpeg"/></Relationships>
</file>

<file path=ppt/slides/_rels/slide1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5.jpg"/><Relationship Id="rId7"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comments" Target="../comments/comment7.xml"/><Relationship Id="rId4" Type="http://schemas.openxmlformats.org/officeDocument/2006/relationships/image" Target="../media/image36.jpg"/><Relationship Id="rId9" Type="http://schemas.openxmlformats.org/officeDocument/2006/relationships/image" Target="../media/image59.png"/></Relationships>
</file>

<file path=ppt/slides/_rels/slide14.xml.rels><?xml version="1.0" encoding="UTF-8" standalone="yes"?>
<Relationships xmlns="http://schemas.openxmlformats.org/package/2006/relationships"><Relationship Id="rId8" Type="http://schemas.openxmlformats.org/officeDocument/2006/relationships/image" Target="../media/image61.jpeg"/><Relationship Id="rId13" Type="http://schemas.microsoft.com/office/2007/relationships/hdphoto" Target="../media/hdphoto5.wdp"/><Relationship Id="rId3" Type="http://schemas.openxmlformats.org/officeDocument/2006/relationships/image" Target="../media/image35.jpg"/><Relationship Id="rId7" Type="http://schemas.openxmlformats.org/officeDocument/2006/relationships/image" Target="../media/image60.jpeg"/><Relationship Id="rId12"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8.png"/><Relationship Id="rId11" Type="http://schemas.microsoft.com/office/2007/relationships/hdphoto" Target="../media/hdphoto4.wdp"/><Relationship Id="rId5" Type="http://schemas.openxmlformats.org/officeDocument/2006/relationships/image" Target="../media/image37.png"/><Relationship Id="rId15" Type="http://schemas.openxmlformats.org/officeDocument/2006/relationships/comments" Target="../comments/comment8.xml"/><Relationship Id="rId10" Type="http://schemas.openxmlformats.org/officeDocument/2006/relationships/image" Target="../media/image63.png"/><Relationship Id="rId4" Type="http://schemas.openxmlformats.org/officeDocument/2006/relationships/image" Target="../media/image36.jpg"/><Relationship Id="rId9" Type="http://schemas.openxmlformats.org/officeDocument/2006/relationships/image" Target="../media/image62.png"/><Relationship Id="rId14"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comments" Target="../comments/comment9.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66.jpeg"/><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comments" Target="../comments/comment10.xml"/><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19.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18" Type="http://schemas.openxmlformats.org/officeDocument/2006/relationships/image" Target="../media/image80.png"/><Relationship Id="rId26" Type="http://schemas.openxmlformats.org/officeDocument/2006/relationships/image" Target="../media/image86.png"/><Relationship Id="rId39" Type="http://schemas.openxmlformats.org/officeDocument/2006/relationships/image" Target="../media/image99.png"/><Relationship Id="rId3" Type="http://schemas.openxmlformats.org/officeDocument/2006/relationships/image" Target="../media/image35.jpg"/><Relationship Id="rId21" Type="http://schemas.openxmlformats.org/officeDocument/2006/relationships/image" Target="../media/image37.png"/><Relationship Id="rId34" Type="http://schemas.openxmlformats.org/officeDocument/2006/relationships/image" Target="../media/image94.jpeg"/><Relationship Id="rId42" Type="http://schemas.openxmlformats.org/officeDocument/2006/relationships/image" Target="../media/image102.jpeg"/><Relationship Id="rId47" Type="http://schemas.openxmlformats.org/officeDocument/2006/relationships/image" Target="../media/image106.pn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png"/><Relationship Id="rId25" Type="http://schemas.openxmlformats.org/officeDocument/2006/relationships/image" Target="../media/image85.png"/><Relationship Id="rId33" Type="http://schemas.openxmlformats.org/officeDocument/2006/relationships/image" Target="../media/image93.jpeg"/><Relationship Id="rId38" Type="http://schemas.openxmlformats.org/officeDocument/2006/relationships/image" Target="../media/image98.png"/><Relationship Id="rId46" Type="http://schemas.openxmlformats.org/officeDocument/2006/relationships/image" Target="../media/image105.png"/><Relationship Id="rId2" Type="http://schemas.openxmlformats.org/officeDocument/2006/relationships/notesSlide" Target="../notesSlides/notesSlide19.xml"/><Relationship Id="rId16" Type="http://schemas.openxmlformats.org/officeDocument/2006/relationships/image" Target="../media/image78.png"/><Relationship Id="rId20" Type="http://schemas.openxmlformats.org/officeDocument/2006/relationships/image" Target="../media/image82.png"/><Relationship Id="rId29" Type="http://schemas.openxmlformats.org/officeDocument/2006/relationships/image" Target="../media/image89.jpeg"/><Relationship Id="rId41" Type="http://schemas.openxmlformats.org/officeDocument/2006/relationships/image" Target="../media/image101.jpeg"/><Relationship Id="rId1" Type="http://schemas.openxmlformats.org/officeDocument/2006/relationships/slideLayout" Target="../slideLayouts/slideLayout2.xml"/><Relationship Id="rId6" Type="http://schemas.openxmlformats.org/officeDocument/2006/relationships/image" Target="../media/image68.jpg"/><Relationship Id="rId11" Type="http://schemas.openxmlformats.org/officeDocument/2006/relationships/image" Target="../media/image73.jpg"/><Relationship Id="rId24" Type="http://schemas.openxmlformats.org/officeDocument/2006/relationships/image" Target="../media/image84.png"/><Relationship Id="rId32" Type="http://schemas.openxmlformats.org/officeDocument/2006/relationships/image" Target="../media/image92.jpeg"/><Relationship Id="rId37" Type="http://schemas.openxmlformats.org/officeDocument/2006/relationships/image" Target="../media/image97.png"/><Relationship Id="rId40" Type="http://schemas.openxmlformats.org/officeDocument/2006/relationships/image" Target="../media/image100.png"/><Relationship Id="rId45" Type="http://schemas.microsoft.com/office/2007/relationships/hdphoto" Target="../media/hdphoto6.wdp"/><Relationship Id="rId5" Type="http://schemas.openxmlformats.org/officeDocument/2006/relationships/image" Target="../media/image67.png"/><Relationship Id="rId15" Type="http://schemas.openxmlformats.org/officeDocument/2006/relationships/image" Target="../media/image77.png"/><Relationship Id="rId23" Type="http://schemas.openxmlformats.org/officeDocument/2006/relationships/image" Target="../media/image83.png"/><Relationship Id="rId28" Type="http://schemas.openxmlformats.org/officeDocument/2006/relationships/image" Target="../media/image88.png"/><Relationship Id="rId36" Type="http://schemas.openxmlformats.org/officeDocument/2006/relationships/image" Target="../media/image96.png"/><Relationship Id="rId10" Type="http://schemas.openxmlformats.org/officeDocument/2006/relationships/image" Target="../media/image72.png"/><Relationship Id="rId19" Type="http://schemas.openxmlformats.org/officeDocument/2006/relationships/image" Target="../media/image81.png"/><Relationship Id="rId31" Type="http://schemas.openxmlformats.org/officeDocument/2006/relationships/image" Target="../media/image91.png"/><Relationship Id="rId44" Type="http://schemas.openxmlformats.org/officeDocument/2006/relationships/image" Target="../media/image104.png"/><Relationship Id="rId4" Type="http://schemas.openxmlformats.org/officeDocument/2006/relationships/image" Target="../media/image36.jpg"/><Relationship Id="rId9" Type="http://schemas.openxmlformats.org/officeDocument/2006/relationships/image" Target="../media/image71.jpg"/><Relationship Id="rId14" Type="http://schemas.openxmlformats.org/officeDocument/2006/relationships/image" Target="../media/image76.png"/><Relationship Id="rId22" Type="http://schemas.openxmlformats.org/officeDocument/2006/relationships/image" Target="../media/image38.png"/><Relationship Id="rId27" Type="http://schemas.openxmlformats.org/officeDocument/2006/relationships/image" Target="../media/image87.png"/><Relationship Id="rId30" Type="http://schemas.openxmlformats.org/officeDocument/2006/relationships/image" Target="../media/image90.png"/><Relationship Id="rId35" Type="http://schemas.openxmlformats.org/officeDocument/2006/relationships/image" Target="../media/image95.png"/><Relationship Id="rId43" Type="http://schemas.openxmlformats.org/officeDocument/2006/relationships/image" Target="../media/image103.png"/></Relationships>
</file>

<file path=ppt/slides/_rels/slide20.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35.jpg"/><Relationship Id="rId7" Type="http://schemas.openxmlformats.org/officeDocument/2006/relationships/image" Target="../media/image107.jpe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 Id="rId9" Type="http://schemas.openxmlformats.org/officeDocument/2006/relationships/image" Target="../media/image109.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110.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23.xml.rels><?xml version="1.0" encoding="UTF-8" standalone="yes"?>
<Relationships xmlns="http://schemas.openxmlformats.org/package/2006/relationships"><Relationship Id="rId8" Type="http://schemas.openxmlformats.org/officeDocument/2006/relationships/image" Target="../media/image112.jpeg"/><Relationship Id="rId13" Type="http://schemas.openxmlformats.org/officeDocument/2006/relationships/image" Target="../media/image117.jpeg"/><Relationship Id="rId18" Type="http://schemas.openxmlformats.org/officeDocument/2006/relationships/image" Target="../media/image122.jpeg"/><Relationship Id="rId3" Type="http://schemas.openxmlformats.org/officeDocument/2006/relationships/image" Target="../media/image35.jpg"/><Relationship Id="rId7" Type="http://schemas.openxmlformats.org/officeDocument/2006/relationships/image" Target="../media/image111.png"/><Relationship Id="rId12" Type="http://schemas.openxmlformats.org/officeDocument/2006/relationships/image" Target="../media/image116.jpeg"/><Relationship Id="rId17" Type="http://schemas.openxmlformats.org/officeDocument/2006/relationships/image" Target="../media/image121.jpeg"/><Relationship Id="rId2" Type="http://schemas.openxmlformats.org/officeDocument/2006/relationships/notesSlide" Target="../notesSlides/notesSlide23.xml"/><Relationship Id="rId16"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115.jpeg"/><Relationship Id="rId5" Type="http://schemas.openxmlformats.org/officeDocument/2006/relationships/image" Target="../media/image37.png"/><Relationship Id="rId15" Type="http://schemas.openxmlformats.org/officeDocument/2006/relationships/image" Target="../media/image119.jpeg"/><Relationship Id="rId10" Type="http://schemas.openxmlformats.org/officeDocument/2006/relationships/image" Target="../media/image114.jpeg"/><Relationship Id="rId19" Type="http://schemas.openxmlformats.org/officeDocument/2006/relationships/image" Target="../media/image123.png"/><Relationship Id="rId4" Type="http://schemas.openxmlformats.org/officeDocument/2006/relationships/image" Target="../media/image36.jpg"/><Relationship Id="rId9" Type="http://schemas.openxmlformats.org/officeDocument/2006/relationships/image" Target="../media/image113.png"/><Relationship Id="rId14" Type="http://schemas.openxmlformats.org/officeDocument/2006/relationships/image" Target="../media/image118.jpeg"/></Relationships>
</file>

<file path=ppt/slides/_rels/slide24.xml.rels><?xml version="1.0" encoding="UTF-8" standalone="yes"?>
<Relationships xmlns="http://schemas.openxmlformats.org/package/2006/relationships"><Relationship Id="rId8" Type="http://schemas.openxmlformats.org/officeDocument/2006/relationships/image" Target="../media/image125.png"/><Relationship Id="rId13" Type="http://schemas.openxmlformats.org/officeDocument/2006/relationships/image" Target="../media/image130.png"/><Relationship Id="rId3" Type="http://schemas.openxmlformats.org/officeDocument/2006/relationships/image" Target="../media/image35.jpg"/><Relationship Id="rId7" Type="http://schemas.openxmlformats.org/officeDocument/2006/relationships/image" Target="../media/image124.png"/><Relationship Id="rId12" Type="http://schemas.openxmlformats.org/officeDocument/2006/relationships/image" Target="../media/image129.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128.png"/><Relationship Id="rId5" Type="http://schemas.openxmlformats.org/officeDocument/2006/relationships/image" Target="../media/image37.png"/><Relationship Id="rId15" Type="http://schemas.openxmlformats.org/officeDocument/2006/relationships/image" Target="../media/image132.jpeg"/><Relationship Id="rId10" Type="http://schemas.openxmlformats.org/officeDocument/2006/relationships/image" Target="../media/image127.jpg"/><Relationship Id="rId4" Type="http://schemas.openxmlformats.org/officeDocument/2006/relationships/image" Target="../media/image36.jpg"/><Relationship Id="rId9" Type="http://schemas.openxmlformats.org/officeDocument/2006/relationships/image" Target="../media/image126.png"/><Relationship Id="rId14" Type="http://schemas.openxmlformats.org/officeDocument/2006/relationships/image" Target="../media/image131.png"/></Relationships>
</file>

<file path=ppt/slides/_rels/slide25.xml.rels><?xml version="1.0" encoding="UTF-8" standalone="yes"?>
<Relationships xmlns="http://schemas.openxmlformats.org/package/2006/relationships"><Relationship Id="rId8" Type="http://schemas.openxmlformats.org/officeDocument/2006/relationships/image" Target="../media/image134.png"/><Relationship Id="rId13" Type="http://schemas.microsoft.com/office/2007/relationships/hdphoto" Target="../media/hdphoto7.wdp"/><Relationship Id="rId3" Type="http://schemas.openxmlformats.org/officeDocument/2006/relationships/image" Target="../media/image35.jp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137.png"/><Relationship Id="rId5" Type="http://schemas.openxmlformats.org/officeDocument/2006/relationships/image" Target="../media/image37.png"/><Relationship Id="rId10" Type="http://schemas.openxmlformats.org/officeDocument/2006/relationships/image" Target="../media/image136.jpeg"/><Relationship Id="rId4" Type="http://schemas.openxmlformats.org/officeDocument/2006/relationships/image" Target="../media/image36.jpg"/><Relationship Id="rId9" Type="http://schemas.openxmlformats.org/officeDocument/2006/relationships/image" Target="../media/image135.png"/><Relationship Id="rId14" Type="http://schemas.openxmlformats.org/officeDocument/2006/relationships/image" Target="../media/image139.png"/></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14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1"/>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83633" y="0"/>
            <a:ext cx="12275631" cy="6858000"/>
          </a:xfrm>
          <a:prstGeom prst="rect">
            <a:avLst/>
          </a:prstGeom>
          <a:noFill/>
          <a:ln>
            <a:noFill/>
          </a:ln>
        </p:spPr>
      </p:pic>
      <p:sp>
        <p:nvSpPr>
          <p:cNvPr id="219" name="Google Shape;219;p1"/>
          <p:cNvSpPr txBox="1"/>
          <p:nvPr/>
        </p:nvSpPr>
        <p:spPr>
          <a:xfrm>
            <a:off x="-83635" y="737491"/>
            <a:ext cx="12275633" cy="3693288"/>
          </a:xfrm>
          <a:prstGeom prst="rect">
            <a:avLst/>
          </a:prstGeom>
          <a:solidFill>
            <a:schemeClr val="dk1">
              <a:alpha val="65490"/>
            </a:schemeClr>
          </a:solidFill>
          <a:ln>
            <a:noFill/>
          </a:ln>
        </p:spPr>
        <p:txBody>
          <a:bodyPr spcFirstLastPara="1" wrap="square" lIns="365750" tIns="243825" rIns="365750" bIns="2438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5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2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Enquête PAN tropicale sur la biochimie et l'adaptation écologique</a:t>
            </a: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lang="en-US"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32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Une étude préliminaire pour une campagne d'écologie terrestre de la forêt tropicale de la NASA.</a:t>
            </a: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lang="en-US" sz="1600" kern="0" dirty="0">
                <a:solidFill>
                  <a:srgbClr val="FFFFFF"/>
                </a:solidFill>
                <a:latin typeface="Yu Gothic UI Light" panose="020B0300000000000000" pitchFamily="34" charset="-128"/>
                <a:ea typeface="Yu Gothic UI Light" panose="020B0300000000000000" pitchFamily="34" charset="-128"/>
                <a:cs typeface="Arial"/>
                <a:sym typeface="Arial"/>
              </a:rPr>
              <a:t>[</a:t>
            </a:r>
            <a:r>
              <a:rPr lang="en-US" sz="1600" kern="0" dirty="0">
                <a:solidFill>
                  <a:srgbClr val="FF0000"/>
                </a:solidFill>
                <a:highlight>
                  <a:srgbClr val="FFFF00"/>
                </a:highlight>
                <a:latin typeface="Yu Gothic UI Light" panose="020B0300000000000000" pitchFamily="34" charset="-128"/>
                <a:ea typeface="Yu Gothic UI Light" panose="020B0300000000000000" pitchFamily="34" charset="-128"/>
                <a:cs typeface="Arial"/>
                <a:sym typeface="Arial"/>
              </a:rPr>
              <a:t>NAME</a:t>
            </a:r>
            <a:r>
              <a:rPr lang="en-US" sz="1600" kern="0" dirty="0">
                <a:solidFill>
                  <a:srgbClr val="FFFFFF"/>
                </a:solidFill>
                <a:latin typeface="Yu Gothic UI Light" panose="020B0300000000000000" pitchFamily="34" charset="-128"/>
                <a:ea typeface="Yu Gothic UI Light" panose="020B0300000000000000" pitchFamily="34" charset="-128"/>
                <a:cs typeface="Arial"/>
                <a:sym typeface="Arial"/>
              </a:rPr>
              <a:t>]</a:t>
            </a: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Partenariat pour les forêts du bassin du Congo - Événement du côté de l'USFS - 4 juin 2024.</a:t>
            </a:r>
            <a:endParaRPr kumimoji="0" lang="en-U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2" name="Group 1">
            <a:extLst>
              <a:ext uri="{FF2B5EF4-FFF2-40B4-BE49-F238E27FC236}">
                <a16:creationId xmlns:a16="http://schemas.microsoft.com/office/drawing/2014/main" id="{2DBB0597-E041-B4B8-007C-637E0A4A93AF}"/>
              </a:ext>
            </a:extLst>
          </p:cNvPr>
          <p:cNvGrpSpPr/>
          <p:nvPr/>
        </p:nvGrpSpPr>
        <p:grpSpPr>
          <a:xfrm>
            <a:off x="3279054" y="4649589"/>
            <a:ext cx="5677003" cy="2146681"/>
            <a:chOff x="662821" y="-629702"/>
            <a:chExt cx="5677003" cy="2146681"/>
          </a:xfrm>
        </p:grpSpPr>
        <p:pic>
          <p:nvPicPr>
            <p:cNvPr id="3" name="Picture 2" descr="A blue and white logo&#10;&#10;Description automatically generated">
              <a:extLst>
                <a:ext uri="{FF2B5EF4-FFF2-40B4-BE49-F238E27FC236}">
                  <a16:creationId xmlns:a16="http://schemas.microsoft.com/office/drawing/2014/main" id="{DEE10206-F537-3A9E-71DD-9B9220DE23D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2821" y="-531867"/>
              <a:ext cx="1902545" cy="1902545"/>
            </a:xfrm>
            <a:prstGeom prst="rect">
              <a:avLst/>
            </a:prstGeom>
          </p:spPr>
        </p:pic>
        <p:pic>
          <p:nvPicPr>
            <p:cNvPr id="6" name="Picture 5" descr="A logo with a red swoosh and white text&#10;&#10;Description automatically generated">
              <a:extLst>
                <a:ext uri="{FF2B5EF4-FFF2-40B4-BE49-F238E27FC236}">
                  <a16:creationId xmlns:a16="http://schemas.microsoft.com/office/drawing/2014/main" id="{ED816237-9707-B57D-40CA-2564B74009D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73674" y="-629702"/>
              <a:ext cx="2566150" cy="2146681"/>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grpSp>
        <p:nvGrpSpPr>
          <p:cNvPr id="2" name="Group 1">
            <a:extLst>
              <a:ext uri="{FF2B5EF4-FFF2-40B4-BE49-F238E27FC236}">
                <a16:creationId xmlns:a16="http://schemas.microsoft.com/office/drawing/2014/main" id="{E11F28CC-8E4B-8DA3-6329-DA5E9E22FC7D}"/>
              </a:ext>
            </a:extLst>
          </p:cNvPr>
          <p:cNvGrpSpPr/>
          <p:nvPr/>
        </p:nvGrpSpPr>
        <p:grpSpPr>
          <a:xfrm>
            <a:off x="0" y="0"/>
            <a:ext cx="12192000" cy="6858000"/>
            <a:chOff x="0" y="0"/>
            <a:chExt cx="12192000" cy="6858000"/>
          </a:xfrm>
        </p:grpSpPr>
        <p:pic>
          <p:nvPicPr>
            <p:cNvPr id="526" name="Google Shape;526;p18"/>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527" name="Google Shape;527;p18"/>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528" name="Google Shape;528;p18"/>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529" name="Google Shape;529;p18"/>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530" name="Google Shape;530;p18"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grpSp>
      <p:sp>
        <p:nvSpPr>
          <p:cNvPr id="531" name="Google Shape;531;p18"/>
          <p:cNvSpPr txBox="1"/>
          <p:nvPr/>
        </p:nvSpPr>
        <p:spPr>
          <a:xfrm>
            <a:off x="415599" y="782708"/>
            <a:ext cx="1136080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fr-FR"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Les campagnes d'écologie terrestre de la NASA ont pour objectif de :</a:t>
            </a:r>
            <a:endParaRPr kumimoji="0"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32" name="Google Shape;532;p18"/>
          <p:cNvSpPr txBox="1"/>
          <p:nvPr/>
        </p:nvSpPr>
        <p:spPr>
          <a:xfrm>
            <a:off x="875525" y="2276191"/>
            <a:ext cx="11188909" cy="3462446"/>
          </a:xfrm>
          <a:prstGeom prst="rect">
            <a:avLst/>
          </a:prstGeom>
          <a:noFill/>
          <a:ln>
            <a:noFill/>
          </a:ln>
        </p:spPr>
        <p:txBody>
          <a:bodyPr spcFirstLastPara="1" wrap="square" lIns="91425" tIns="45700" rIns="91425" bIns="45700" anchor="t" anchorCtr="0">
            <a:spAutoFit/>
          </a:bodyPr>
          <a:lstStyle/>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fr-FR" sz="2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Répondre aux grandes questions scientifiques ciblées sur des régions ou des biomes importants.</a:t>
            </a: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fr-FR" sz="2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Permettre une interprétation et une analyse plus efficaces des mesures spatiales.</a:t>
            </a: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fr-FR" sz="2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Encourager les interactions collaboratives et la création de nouvelles relations au sein de la communauté scientifique.</a:t>
            </a: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fr-FR" sz="2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Offrir de précieuses opportunités de formation et d'éducation pour la prochaine génération de scientifiques.</a:t>
            </a: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fr-FR" sz="2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Laisser un ensemble de données hérité d'une grande valeur pour la recherche future.</a:t>
            </a:r>
            <a:endParaRPr kumimoji="0" lang="en-US" sz="20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Tree>
    <p:extLst>
      <p:ext uri="{BB962C8B-B14F-4D97-AF65-F5344CB8AC3E}">
        <p14:creationId xmlns:p14="http://schemas.microsoft.com/office/powerpoint/2010/main" val="3996397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p15"/>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55" name="Google Shape;455;p15"/>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56" name="Google Shape;456;p15"/>
          <p:cNvSpPr txBox="1"/>
          <p:nvPr/>
        </p:nvSpPr>
        <p:spPr>
          <a:xfrm>
            <a:off x="0" y="6456562"/>
            <a:ext cx="12192000" cy="338700"/>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57" name="Google Shape;457;p15"/>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458" name="Google Shape;458;p15"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sp>
        <p:nvSpPr>
          <p:cNvPr id="459" name="Google Shape;459;p15"/>
          <p:cNvSpPr txBox="1"/>
          <p:nvPr/>
        </p:nvSpPr>
        <p:spPr>
          <a:xfrm>
            <a:off x="430231" y="738669"/>
            <a:ext cx="8241900" cy="8364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marR="0" lvl="0" indent="0" algn="ctr" defTabSz="914400" rtl="0" eaLnBrk="1" fontAlgn="auto" latinLnBrk="0" hangingPunct="1">
              <a:lnSpc>
                <a:spcPct val="115000"/>
              </a:lnSpc>
              <a:spcBef>
                <a:spcPts val="0"/>
              </a:spcBef>
              <a:spcAft>
                <a:spcPts val="0"/>
              </a:spcAft>
              <a:buClr>
                <a:srgbClr val="000000"/>
              </a:buClr>
              <a:buSzPts val="4267"/>
              <a:buFont typeface="Arial"/>
              <a:buNone/>
              <a:tabLst/>
              <a:defRPr/>
            </a:pPr>
            <a:r>
              <a:rPr kumimoji="0" lang="fr-FR" sz="32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Campagnes passées sur le terrain de l'écologie terrestre de la NASA</a:t>
            </a:r>
            <a:endParaRPr kumimoji="0" sz="32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60" name="Google Shape;460;p15"/>
          <p:cNvSpPr txBox="1"/>
          <p:nvPr/>
        </p:nvSpPr>
        <p:spPr>
          <a:xfrm>
            <a:off x="650684" y="1828665"/>
            <a:ext cx="8021447" cy="4308831"/>
          </a:xfrm>
          <a:prstGeom prst="rect">
            <a:avLst/>
          </a:prstGeom>
          <a:noFill/>
          <a:ln>
            <a:noFill/>
          </a:ln>
        </p:spPr>
        <p:txBody>
          <a:bodyPr spcFirstLastPara="1" wrap="square" lIns="121900" tIns="121900" rIns="121900" bIns="121900" anchor="t" anchorCtr="0">
            <a:spAutoFit/>
          </a:bodyPr>
          <a:lstStyle/>
          <a:p>
            <a:pPr marL="609584" marR="0" lvl="0" indent="-464444" algn="l" defTabSz="914400" rtl="0" eaLnBrk="1" fontAlgn="auto" latinLnBrk="0" hangingPunct="1">
              <a:lnSpc>
                <a:spcPct val="115000"/>
              </a:lnSpc>
              <a:spcBef>
                <a:spcPts val="1200"/>
              </a:spcBef>
              <a:spcAft>
                <a:spcPts val="1200"/>
              </a:spcAft>
              <a:buClr>
                <a:srgbClr val="FFFFFF"/>
              </a:buClr>
              <a:buSzPts val="1886"/>
              <a:buFont typeface="Avenir"/>
              <a:buChar char="●"/>
              <a:tabLst/>
              <a:defRPr/>
            </a:pPr>
            <a:r>
              <a:rPr kumimoji="0" lang="fr-FR" sz="2000" b="0" i="0"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FIFE : Premier Examen de Terrain du Projet International de Climatologie de la Surface Terrestre par Satellite (ISLSCP) (1987-1989)</a:t>
            </a:r>
          </a:p>
          <a:p>
            <a:pPr marL="609584" marR="0" lvl="0" indent="-464444" algn="l" defTabSz="914400" rtl="0" eaLnBrk="1" fontAlgn="auto" latinLnBrk="0" hangingPunct="1">
              <a:lnSpc>
                <a:spcPct val="115000"/>
              </a:lnSpc>
              <a:spcBef>
                <a:spcPts val="1200"/>
              </a:spcBef>
              <a:spcAft>
                <a:spcPts val="1200"/>
              </a:spcAft>
              <a:buClr>
                <a:srgbClr val="FFFFFF"/>
              </a:buClr>
              <a:buSzPts val="1886"/>
              <a:buFont typeface="Avenir"/>
              <a:buChar char="●"/>
              <a:tabLst/>
              <a:defRPr/>
            </a:pPr>
            <a:r>
              <a:rPr kumimoji="0" lang="fr-FR" sz="2000" b="0" i="0"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BOREAS : Étude des écosystèmes boréaux-atmosphère (1992-1999)</a:t>
            </a:r>
          </a:p>
          <a:p>
            <a:pPr marL="609584" marR="0" lvl="0" indent="-464444" algn="l" defTabSz="914400" rtl="0" eaLnBrk="1" fontAlgn="auto" latinLnBrk="0" hangingPunct="1">
              <a:lnSpc>
                <a:spcPct val="115000"/>
              </a:lnSpc>
              <a:spcBef>
                <a:spcPts val="1200"/>
              </a:spcBef>
              <a:spcAft>
                <a:spcPts val="1200"/>
              </a:spcAft>
              <a:buClr>
                <a:srgbClr val="FFFFFF"/>
              </a:buClr>
              <a:buSzPts val="1886"/>
              <a:buFont typeface="Avenir"/>
              <a:buChar char="●"/>
              <a:tabLst/>
              <a:defRPr/>
            </a:pPr>
            <a:r>
              <a:rPr kumimoji="0" lang="fr-FR" sz="2000" b="0" i="0"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LBA : Expérience à grande échelle sur la biosphère et l'atmosphère en Amazonie (1998-2011)</a:t>
            </a:r>
          </a:p>
          <a:p>
            <a:pPr marL="609584" marR="0" lvl="0" indent="-464444" algn="l" defTabSz="914400" rtl="0" eaLnBrk="1" fontAlgn="auto" latinLnBrk="0" hangingPunct="1">
              <a:lnSpc>
                <a:spcPct val="115000"/>
              </a:lnSpc>
              <a:spcBef>
                <a:spcPts val="1200"/>
              </a:spcBef>
              <a:spcAft>
                <a:spcPts val="1200"/>
              </a:spcAft>
              <a:buClr>
                <a:srgbClr val="FFFFFF"/>
              </a:buClr>
              <a:buSzPts val="1886"/>
              <a:buFont typeface="Avenir"/>
              <a:buChar char="●"/>
              <a:tabLst/>
              <a:defRPr/>
            </a:pPr>
            <a:r>
              <a:rPr kumimoji="0" lang="fr-FR" sz="2000" b="0" i="0" u="sng"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ABoVE</a:t>
            </a:r>
            <a:r>
              <a:rPr kumimoji="0" lang="fr-FR" sz="2000" b="0" i="0" u="sng"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 Expérience sur la vulnérabilité arctique boréale (2015-2024)</a:t>
            </a:r>
            <a:endParaRPr kumimoji="0" sz="20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61" name="Google Shape;461;p15"/>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8990740" y="2193805"/>
            <a:ext cx="2185949" cy="1363226"/>
          </a:xfrm>
          <a:prstGeom prst="rect">
            <a:avLst/>
          </a:prstGeom>
          <a:noFill/>
          <a:ln>
            <a:noFill/>
          </a:ln>
        </p:spPr>
      </p:pic>
      <p:pic>
        <p:nvPicPr>
          <p:cNvPr id="462" name="Google Shape;462;p15"/>
          <p:cNvPicPr preferRelativeResize="0"/>
          <p:nvPr/>
        </p:nvPicPr>
        <p:blipFill rotWithShape="1">
          <a:blip r:embed="rId8">
            <a:alphaModFix/>
            <a:extLst>
              <a:ext uri="{28A0092B-C50C-407E-A947-70E740481C1C}">
                <a14:useLocalDpi xmlns:a14="http://schemas.microsoft.com/office/drawing/2010/main"/>
              </a:ext>
            </a:extLst>
          </a:blip>
          <a:srcRect/>
          <a:stretch/>
        </p:blipFill>
        <p:spPr>
          <a:xfrm>
            <a:off x="9075163" y="3659116"/>
            <a:ext cx="2017105" cy="1219130"/>
          </a:xfrm>
          <a:prstGeom prst="rect">
            <a:avLst/>
          </a:prstGeom>
          <a:noFill/>
          <a:ln>
            <a:noFill/>
          </a:ln>
        </p:spPr>
      </p:pic>
      <p:pic>
        <p:nvPicPr>
          <p:cNvPr id="463" name="Google Shape;463;p15"/>
          <p:cNvPicPr preferRelativeResize="0"/>
          <p:nvPr/>
        </p:nvPicPr>
        <p:blipFill rotWithShape="1">
          <a:blip r:embed="rId9">
            <a:alphaModFix/>
            <a:extLst>
              <a:ext uri="{28A0092B-C50C-407E-A947-70E740481C1C}">
                <a14:useLocalDpi xmlns:a14="http://schemas.microsoft.com/office/drawing/2010/main"/>
              </a:ext>
            </a:extLst>
          </a:blip>
          <a:srcRect/>
          <a:stretch/>
        </p:blipFill>
        <p:spPr>
          <a:xfrm>
            <a:off x="8873996" y="4957211"/>
            <a:ext cx="2419441" cy="978325"/>
          </a:xfrm>
          <a:prstGeom prst="rect">
            <a:avLst/>
          </a:prstGeom>
          <a:noFill/>
          <a:ln>
            <a:noFill/>
          </a:ln>
        </p:spPr>
      </p:pic>
      <p:pic>
        <p:nvPicPr>
          <p:cNvPr id="464" name="Google Shape;464;p15"/>
          <p:cNvPicPr preferRelativeResize="0"/>
          <p:nvPr/>
        </p:nvPicPr>
        <p:blipFill rotWithShape="1">
          <a:blip r:embed="rId10">
            <a:alphaModFix/>
            <a:extLst>
              <a:ext uri="{28A0092B-C50C-407E-A947-70E740481C1C}">
                <a14:useLocalDpi xmlns:a14="http://schemas.microsoft.com/office/drawing/2010/main"/>
              </a:ext>
            </a:extLst>
          </a:blip>
          <a:srcRect/>
          <a:stretch/>
        </p:blipFill>
        <p:spPr>
          <a:xfrm>
            <a:off x="9075163" y="851328"/>
            <a:ext cx="1874400" cy="1206900"/>
          </a:xfrm>
          <a:prstGeom prst="ellipse">
            <a:avLst/>
          </a:prstGeom>
          <a:noFill/>
          <a:ln>
            <a:noFill/>
          </a:ln>
        </p:spPr>
      </p:pic>
    </p:spTree>
    <p:extLst>
      <p:ext uri="{BB962C8B-B14F-4D97-AF65-F5344CB8AC3E}">
        <p14:creationId xmlns:p14="http://schemas.microsoft.com/office/powerpoint/2010/main" val="3591304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413" name="Google Shape;413;p1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14" name="Google Shape;414;p1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15" name="Google Shape;415;p1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16" name="Google Shape;416;p13"/>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417" name="Google Shape;417;p13"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sp>
        <p:nvSpPr>
          <p:cNvPr id="418" name="Google Shape;418;p13"/>
          <p:cNvSpPr txBox="1"/>
          <p:nvPr/>
        </p:nvSpPr>
        <p:spPr>
          <a:xfrm>
            <a:off x="283399" y="501897"/>
            <a:ext cx="1162520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en-US" sz="4293"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Qu'est-ce</a:t>
            </a:r>
            <a:r>
              <a:rPr kumimoji="0" lang="en-US" sz="4293"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que PANGEA ?</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419" name="Google Shape;419;p13"/>
          <p:cNvGrpSpPr/>
          <p:nvPr/>
        </p:nvGrpSpPr>
        <p:grpSpPr>
          <a:xfrm>
            <a:off x="1452488" y="1309745"/>
            <a:ext cx="9287022" cy="4911571"/>
            <a:chOff x="1334727" y="1104213"/>
            <a:chExt cx="10475882" cy="5648076"/>
          </a:xfrm>
        </p:grpSpPr>
        <p:pic>
          <p:nvPicPr>
            <p:cNvPr id="420" name="Google Shape;420;p13"/>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5948908" y="1104214"/>
              <a:ext cx="5861701" cy="5648075"/>
            </a:xfrm>
            <a:prstGeom prst="rect">
              <a:avLst/>
            </a:prstGeom>
            <a:noFill/>
            <a:ln>
              <a:noFill/>
            </a:ln>
          </p:spPr>
        </p:pic>
        <p:grpSp>
          <p:nvGrpSpPr>
            <p:cNvPr id="421" name="Google Shape;421;p13"/>
            <p:cNvGrpSpPr/>
            <p:nvPr/>
          </p:nvGrpSpPr>
          <p:grpSpPr>
            <a:xfrm>
              <a:off x="1334727" y="1104213"/>
              <a:ext cx="5343164" cy="5648076"/>
              <a:chOff x="4803950" y="89700"/>
              <a:chExt cx="4685366" cy="4964100"/>
            </a:xfrm>
          </p:grpSpPr>
          <p:sp>
            <p:nvSpPr>
              <p:cNvPr id="422" name="Google Shape;422;p13"/>
              <p:cNvSpPr/>
              <p:nvPr/>
            </p:nvSpPr>
            <p:spPr>
              <a:xfrm>
                <a:off x="4803950" y="89700"/>
                <a:ext cx="132000" cy="4964100"/>
              </a:xfrm>
              <a:prstGeom prst="rect">
                <a:avLst/>
              </a:pr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423" name="Google Shape;423;p13"/>
              <p:cNvGrpSpPr/>
              <p:nvPr/>
            </p:nvGrpSpPr>
            <p:grpSpPr>
              <a:xfrm>
                <a:off x="4803959" y="89787"/>
                <a:ext cx="4685357" cy="4963926"/>
                <a:chOff x="76425" y="2996553"/>
                <a:chExt cx="4673672" cy="4925507"/>
              </a:xfrm>
            </p:grpSpPr>
            <p:grpSp>
              <p:nvGrpSpPr>
                <p:cNvPr id="424" name="Google Shape;424;p13"/>
                <p:cNvGrpSpPr/>
                <p:nvPr/>
              </p:nvGrpSpPr>
              <p:grpSpPr>
                <a:xfrm>
                  <a:off x="185668" y="2996553"/>
                  <a:ext cx="3934466" cy="4925507"/>
                  <a:chOff x="185668" y="2996553"/>
                  <a:chExt cx="3934466" cy="4925507"/>
                </a:xfrm>
              </p:grpSpPr>
              <p:grpSp>
                <p:nvGrpSpPr>
                  <p:cNvPr id="425" name="Google Shape;425;p13"/>
                  <p:cNvGrpSpPr/>
                  <p:nvPr/>
                </p:nvGrpSpPr>
                <p:grpSpPr>
                  <a:xfrm>
                    <a:off x="185668" y="2996553"/>
                    <a:ext cx="3934466" cy="4925507"/>
                    <a:chOff x="185668" y="2996553"/>
                    <a:chExt cx="3934466" cy="4925507"/>
                  </a:xfrm>
                </p:grpSpPr>
                <p:pic>
                  <p:nvPicPr>
                    <p:cNvPr id="426" name="Google Shape;426;p13"/>
                    <p:cNvPicPr preferRelativeResize="0"/>
                    <p:nvPr/>
                  </p:nvPicPr>
                  <p:blipFill rotWithShape="1">
                    <a:blip r:embed="rId8">
                      <a:alphaModFix/>
                      <a:extLst>
                        <a:ext uri="{28A0092B-C50C-407E-A947-70E740481C1C}">
                          <a14:useLocalDpi xmlns:a14="http://schemas.microsoft.com/office/drawing/2010/main"/>
                        </a:ext>
                      </a:extLst>
                    </a:blip>
                    <a:srcRect/>
                    <a:stretch/>
                  </p:blipFill>
                  <p:spPr>
                    <a:xfrm>
                      <a:off x="185668" y="2996553"/>
                      <a:ext cx="3934466" cy="4925507"/>
                    </a:xfrm>
                    <a:prstGeom prst="rect">
                      <a:avLst/>
                    </a:prstGeom>
                    <a:noFill/>
                    <a:ln>
                      <a:noFill/>
                    </a:ln>
                  </p:spPr>
                </p:pic>
                <p:sp>
                  <p:nvSpPr>
                    <p:cNvPr id="427" name="Google Shape;427;p13"/>
                    <p:cNvSpPr/>
                    <p:nvPr/>
                  </p:nvSpPr>
                  <p:spPr>
                    <a:xfrm>
                      <a:off x="3260475" y="3609250"/>
                      <a:ext cx="740100" cy="1347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28" name="Google Shape;428;p13"/>
                    <p:cNvSpPr/>
                    <p:nvPr/>
                  </p:nvSpPr>
                  <p:spPr>
                    <a:xfrm>
                      <a:off x="3253150" y="4711350"/>
                      <a:ext cx="713400" cy="1785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sp>
                <p:nvSpPr>
                  <p:cNvPr id="429" name="Google Shape;429;p13"/>
                  <p:cNvSpPr/>
                  <p:nvPr/>
                </p:nvSpPr>
                <p:spPr>
                  <a:xfrm>
                    <a:off x="3253050" y="5926000"/>
                    <a:ext cx="713400" cy="1347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0" name="Google Shape;430;p13"/>
                  <p:cNvSpPr/>
                  <p:nvPr/>
                </p:nvSpPr>
                <p:spPr>
                  <a:xfrm>
                    <a:off x="3253050" y="7047163"/>
                    <a:ext cx="713400" cy="1347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sp>
              <p:nvSpPr>
                <p:cNvPr id="431" name="Google Shape;431;p13"/>
                <p:cNvSpPr txBox="1"/>
                <p:nvPr/>
              </p:nvSpPr>
              <p:spPr>
                <a:xfrm rot="-5400000">
                  <a:off x="-343875" y="4727100"/>
                  <a:ext cx="1128900" cy="288300"/>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LANDSCAPE</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2" name="Google Shape;432;p13"/>
                <p:cNvSpPr txBox="1"/>
                <p:nvPr/>
              </p:nvSpPr>
              <p:spPr>
                <a:xfrm rot="-5400000">
                  <a:off x="-336075" y="5901150"/>
                  <a:ext cx="1113300" cy="288300"/>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FOREST</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3" name="Google Shape;433;p13"/>
                <p:cNvSpPr txBox="1"/>
                <p:nvPr/>
              </p:nvSpPr>
              <p:spPr>
                <a:xfrm rot="-5400000">
                  <a:off x="-336675" y="7065150"/>
                  <a:ext cx="1114500" cy="288300"/>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TREE</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4" name="Google Shape;434;p13"/>
                <p:cNvSpPr txBox="1"/>
                <p:nvPr/>
              </p:nvSpPr>
              <p:spPr>
                <a:xfrm>
                  <a:off x="3123616" y="3557938"/>
                  <a:ext cx="1626481" cy="335262"/>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SPACEBORNE</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5" name="Google Shape;435;p13"/>
                <p:cNvSpPr txBox="1"/>
                <p:nvPr/>
              </p:nvSpPr>
              <p:spPr>
                <a:xfrm>
                  <a:off x="3123616" y="4710550"/>
                  <a:ext cx="1325742" cy="335262"/>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AIRBORNE</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6" name="Google Shape;436;p13"/>
                <p:cNvSpPr txBox="1"/>
                <p:nvPr/>
              </p:nvSpPr>
              <p:spPr>
                <a:xfrm>
                  <a:off x="3123616" y="5863138"/>
                  <a:ext cx="1117500" cy="288300"/>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TOWER</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7" name="Google Shape;437;p13"/>
                <p:cNvSpPr txBox="1"/>
                <p:nvPr/>
              </p:nvSpPr>
              <p:spPr>
                <a:xfrm>
                  <a:off x="3123616" y="7015725"/>
                  <a:ext cx="1117500" cy="288300"/>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IN SITU</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8" name="Google Shape;438;p13"/>
                <p:cNvSpPr txBox="1"/>
                <p:nvPr/>
              </p:nvSpPr>
              <p:spPr>
                <a:xfrm rot="-5400000">
                  <a:off x="-343875" y="3554000"/>
                  <a:ext cx="1128900" cy="288300"/>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REGION</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p11"/>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392" name="Google Shape;392;p11"/>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393" name="Google Shape;393;p11"/>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394" name="Google Shape;394;p11"/>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395" name="Google Shape;395;p11"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sp>
        <p:nvSpPr>
          <p:cNvPr id="396" name="Google Shape;396;p11"/>
          <p:cNvSpPr txBox="1"/>
          <p:nvPr/>
        </p:nvSpPr>
        <p:spPr>
          <a:xfrm>
            <a:off x="283399" y="611625"/>
            <a:ext cx="1162520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fr-FR" sz="32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Les régions de forêts tropicales sont d'une importance critique.</a:t>
            </a:r>
            <a:endParaRPr kumimoji="0" sz="3200" b="0" i="0" u="none" strike="noStrike" kern="0" cap="none" spc="0" normalizeH="0" baseline="0" noProof="0" dirty="0">
              <a:ln>
                <a:noFill/>
              </a:ln>
              <a:solidFill>
                <a:srgbClr val="000000"/>
              </a:solidFill>
              <a:effectLst/>
              <a:uLnTx/>
              <a:uFillTx/>
              <a:latin typeface="Arial"/>
              <a:ea typeface="Yu Gothic UI Light" panose="020B0300000000000000" pitchFamily="34" charset="-128"/>
              <a:cs typeface="Arial"/>
              <a:sym typeface="Arial"/>
            </a:endParaRPr>
          </a:p>
        </p:txBody>
      </p:sp>
      <p:sp>
        <p:nvSpPr>
          <p:cNvPr id="397" name="Google Shape;397;p11"/>
          <p:cNvSpPr txBox="1"/>
          <p:nvPr/>
        </p:nvSpPr>
        <p:spPr>
          <a:xfrm>
            <a:off x="6204855" y="1375225"/>
            <a:ext cx="5508172" cy="4678184"/>
          </a:xfrm>
          <a:prstGeom prst="rect">
            <a:avLst/>
          </a:prstGeom>
          <a:solidFill>
            <a:schemeClr val="dk1">
              <a:alpha val="69411"/>
            </a:schemeClr>
          </a:solidFill>
          <a:ln>
            <a:noFill/>
          </a:ln>
        </p:spPr>
        <p:txBody>
          <a:bodyPr spcFirstLastPara="1" wrap="square" lIns="137150" tIns="137150" rIns="137150" bIns="13715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en-US" sz="2000" b="1" i="0" u="none" strike="noStrike" kern="0" cap="none" spc="0" normalizeH="0" baseline="0" noProof="0" dirty="0">
                <a:ln>
                  <a:noFill/>
                </a:ln>
                <a:solidFill>
                  <a:srgbClr val="FFFFFF"/>
                </a:solidFill>
                <a:effectLst/>
                <a:uLnTx/>
                <a:uFillTx/>
                <a:latin typeface="Arial"/>
                <a:ea typeface="Yu Gothic UI Light" panose="020B0300000000000000" pitchFamily="34" charset="-128"/>
                <a:cs typeface="Calibri"/>
                <a:sym typeface="Calibri"/>
              </a:rPr>
              <a:t>Les </a:t>
            </a:r>
            <a:r>
              <a:rPr kumimoji="0" lang="en-US" sz="2000" b="1" i="0" u="none" strike="noStrike" kern="0" cap="none" spc="0" normalizeH="0" baseline="0" noProof="0" dirty="0" err="1">
                <a:ln>
                  <a:noFill/>
                </a:ln>
                <a:solidFill>
                  <a:srgbClr val="FFFFFF"/>
                </a:solidFill>
                <a:effectLst/>
                <a:uLnTx/>
                <a:uFillTx/>
                <a:latin typeface="Arial"/>
                <a:ea typeface="Yu Gothic UI Light" panose="020B0300000000000000" pitchFamily="34" charset="-128"/>
                <a:cs typeface="Calibri"/>
                <a:sym typeface="Calibri"/>
              </a:rPr>
              <a:t>écosystèmes</a:t>
            </a:r>
            <a:r>
              <a:rPr kumimoji="0" lang="en-US" sz="2000" b="1" i="0" u="none" strike="noStrike" kern="0" cap="none" spc="0" normalizeH="0" baseline="0" noProof="0" dirty="0">
                <a:ln>
                  <a:noFill/>
                </a:ln>
                <a:solidFill>
                  <a:srgbClr val="FFFFFF"/>
                </a:solidFill>
                <a:effectLst/>
                <a:uLnTx/>
                <a:uFillTx/>
                <a:latin typeface="Arial"/>
                <a:ea typeface="Yu Gothic UI Light" panose="020B0300000000000000" pitchFamily="34" charset="-128"/>
                <a:cs typeface="Calibri"/>
                <a:sym typeface="Calibri"/>
              </a:rPr>
              <a:t> </a:t>
            </a:r>
            <a:r>
              <a:rPr kumimoji="0" lang="en-US" sz="2000" b="1" i="0" u="none" strike="noStrike" kern="0" cap="none" spc="0" normalizeH="0" baseline="0" noProof="0" dirty="0" err="1">
                <a:ln>
                  <a:noFill/>
                </a:ln>
                <a:solidFill>
                  <a:srgbClr val="FFFFFF"/>
                </a:solidFill>
                <a:effectLst/>
                <a:uLnTx/>
                <a:uFillTx/>
                <a:latin typeface="Arial"/>
                <a:ea typeface="Yu Gothic UI Light" panose="020B0300000000000000" pitchFamily="34" charset="-128"/>
                <a:cs typeface="Calibri"/>
                <a:sym typeface="Calibri"/>
              </a:rPr>
              <a:t>tropicaux</a:t>
            </a:r>
            <a:r>
              <a:rPr kumimoji="0" lang="en-US" sz="2000" b="1" i="0" u="none" strike="noStrike" kern="0" cap="none" spc="0" normalizeH="0" baseline="0" noProof="0" dirty="0">
                <a:ln>
                  <a:noFill/>
                </a:ln>
                <a:solidFill>
                  <a:srgbClr val="FFFFFF"/>
                </a:solidFill>
                <a:effectLst/>
                <a:uLnTx/>
                <a:uFillTx/>
                <a:latin typeface="Arial"/>
                <a:ea typeface="Yu Gothic UI Light" panose="020B0300000000000000" pitchFamily="34" charset="-128"/>
                <a:cs typeface="Calibri"/>
                <a:sym typeface="Calibri"/>
              </a:rPr>
              <a:t> :</a:t>
            </a:r>
          </a:p>
          <a:p>
            <a:pPr marL="457200" marR="0" lvl="0" indent="-457200" algn="l" defTabSz="914400" rtl="0" eaLnBrk="1" fontAlgn="auto" latinLnBrk="0" hangingPunct="1">
              <a:lnSpc>
                <a:spcPct val="100000"/>
              </a:lnSpc>
              <a:spcBef>
                <a:spcPts val="1800"/>
              </a:spcBef>
              <a:spcAft>
                <a:spcPts val="0"/>
              </a:spcAft>
              <a:buClr>
                <a:srgbClr val="FFFFFF"/>
              </a:buClr>
              <a:buSzPts val="2400"/>
              <a:buFont typeface="Arial"/>
              <a:buChar char="•"/>
              <a:tabLst/>
              <a:defRPr/>
            </a:pPr>
            <a:r>
              <a:rPr kumimoji="0" lang="fr-FR"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Couvrent 10 % de la surface terrestre non recouverte de glace</a:t>
            </a:r>
          </a:p>
          <a:p>
            <a:pPr marL="457200" marR="0" lvl="0" indent="-457200" algn="l" defTabSz="914400" rtl="0" eaLnBrk="1" fontAlgn="auto" latinLnBrk="0" hangingPunct="1">
              <a:lnSpc>
                <a:spcPct val="100000"/>
              </a:lnSpc>
              <a:spcBef>
                <a:spcPts val="1800"/>
              </a:spcBef>
              <a:spcAft>
                <a:spcPts val="0"/>
              </a:spcAft>
              <a:buClr>
                <a:srgbClr val="FFFFFF"/>
              </a:buClr>
              <a:buSzPts val="2400"/>
              <a:buFont typeface="Arial"/>
              <a:buChar char="•"/>
              <a:tabLst/>
              <a:defRPr/>
            </a:pPr>
            <a:r>
              <a:rPr kumimoji="0" lang="fr-FR"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Abritent 66 à 80 % de toutes les espèces</a:t>
            </a:r>
          </a:p>
          <a:p>
            <a:pPr marL="457200" marR="0" lvl="0" indent="-457200" algn="l" defTabSz="914400" rtl="0" eaLnBrk="1" fontAlgn="auto" latinLnBrk="0" hangingPunct="1">
              <a:lnSpc>
                <a:spcPct val="100000"/>
              </a:lnSpc>
              <a:spcBef>
                <a:spcPts val="1200"/>
              </a:spcBef>
              <a:spcAft>
                <a:spcPts val="0"/>
              </a:spcAft>
              <a:buClr>
                <a:srgbClr val="FFFFFF"/>
              </a:buClr>
              <a:buSzPts val="2400"/>
              <a:buFont typeface="Arial"/>
              <a:buChar char="•"/>
              <a:tabLst/>
              <a:defRPr/>
            </a:pPr>
            <a:r>
              <a:rPr kumimoji="0" lang="fr-FR"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Sont le foyer de plus de 3 milliards de personnes</a:t>
            </a:r>
          </a:p>
          <a:p>
            <a:pPr marL="457200" marR="0" lvl="0" indent="-457200" algn="l" defTabSz="914400" rtl="0" eaLnBrk="1" fontAlgn="auto" latinLnBrk="0" hangingPunct="1">
              <a:lnSpc>
                <a:spcPct val="100000"/>
              </a:lnSpc>
              <a:spcBef>
                <a:spcPts val="1200"/>
              </a:spcBef>
              <a:spcAft>
                <a:spcPts val="0"/>
              </a:spcAft>
              <a:buClr>
                <a:srgbClr val="FFFFFF"/>
              </a:buClr>
              <a:buSzPts val="2400"/>
              <a:buFont typeface="Arial"/>
              <a:buChar char="•"/>
              <a:tabLst/>
              <a:defRPr/>
            </a:pPr>
            <a:r>
              <a:rPr kumimoji="0" lang="fr-FR"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Constituent d'importants mécanismes de pompage d'eau et de chaleur, contribuant au climat régional et mondial</a:t>
            </a:r>
          </a:p>
          <a:p>
            <a:pPr marL="457200" marR="0" lvl="0" indent="-457200" algn="l" defTabSz="914400" rtl="0" eaLnBrk="1" fontAlgn="auto" latinLnBrk="0" hangingPunct="1">
              <a:lnSpc>
                <a:spcPct val="100000"/>
              </a:lnSpc>
              <a:spcBef>
                <a:spcPts val="1200"/>
              </a:spcBef>
              <a:spcAft>
                <a:spcPts val="0"/>
              </a:spcAft>
              <a:buClr>
                <a:srgbClr val="FFFFFF"/>
              </a:buClr>
              <a:buSzPts val="2400"/>
              <a:buFont typeface="Arial"/>
              <a:buChar char="•"/>
              <a:tabLst/>
              <a:defRPr/>
            </a:pPr>
            <a:r>
              <a:rPr kumimoji="0" lang="fr-FR"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Représentent &gt; 30 % de la PPN (Production Primaire Nette) terrestre</a:t>
            </a:r>
          </a:p>
          <a:p>
            <a:pPr marL="457200" marR="0" lvl="0" indent="-457200" algn="l" defTabSz="914400" rtl="0" eaLnBrk="1" fontAlgn="auto" latinLnBrk="0" hangingPunct="1">
              <a:lnSpc>
                <a:spcPct val="100000"/>
              </a:lnSpc>
              <a:spcBef>
                <a:spcPts val="1200"/>
              </a:spcBef>
              <a:spcAft>
                <a:spcPts val="0"/>
              </a:spcAft>
              <a:buClr>
                <a:srgbClr val="FFFFFF"/>
              </a:buClr>
              <a:buSzPts val="2400"/>
              <a:buFont typeface="Arial"/>
              <a:buChar char="•"/>
              <a:tabLst/>
              <a:defRPr/>
            </a:pPr>
            <a:r>
              <a:rPr kumimoji="0" lang="fr-FR"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Stockent 25 à 40 % de la biomasse terrestre totale</a:t>
            </a:r>
            <a:endParaRPr kumimoji="0" lang="en-US"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 name="Google Shape;464;p4">
            <a:extLst>
              <a:ext uri="{FF2B5EF4-FFF2-40B4-BE49-F238E27FC236}">
                <a16:creationId xmlns:a16="http://schemas.microsoft.com/office/drawing/2014/main" id="{E566E78D-F73C-9FE1-8F99-1467967F42C0}"/>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834726" y="1685180"/>
            <a:ext cx="2152421" cy="3977461"/>
          </a:xfrm>
          <a:prstGeom prst="rect">
            <a:avLst/>
          </a:prstGeom>
          <a:noFill/>
          <a:ln w="19050">
            <a:solidFill>
              <a:schemeClr val="lt1"/>
            </a:solidFill>
          </a:ln>
        </p:spPr>
      </p:pic>
      <p:pic>
        <p:nvPicPr>
          <p:cNvPr id="3" name="Google Shape;471;p4">
            <a:extLst>
              <a:ext uri="{FF2B5EF4-FFF2-40B4-BE49-F238E27FC236}">
                <a16:creationId xmlns:a16="http://schemas.microsoft.com/office/drawing/2014/main" id="{246BBBBD-604A-02BC-0004-B05733B7BC55}"/>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35587" y="1713723"/>
            <a:ext cx="2679775" cy="1754326"/>
          </a:xfrm>
          <a:prstGeom prst="rect">
            <a:avLst/>
          </a:prstGeom>
          <a:noFill/>
          <a:ln w="19050" cap="flat" cmpd="sng">
            <a:solidFill>
              <a:schemeClr val="lt1"/>
            </a:solidFill>
            <a:prstDash val="solid"/>
            <a:miter lim="800000"/>
            <a:headEnd type="none" w="sm" len="sm"/>
            <a:tailEnd type="none" w="sm" len="sm"/>
          </a:ln>
        </p:spPr>
      </p:pic>
      <p:pic>
        <p:nvPicPr>
          <p:cNvPr id="4" name="Google Shape;472;p4" descr="A group of people walking down a dirt road&#10;&#10;Description generated with very high confidence">
            <a:extLst>
              <a:ext uri="{FF2B5EF4-FFF2-40B4-BE49-F238E27FC236}">
                <a16:creationId xmlns:a16="http://schemas.microsoft.com/office/drawing/2014/main" id="{6F29D588-541B-1020-F705-1B1402283F8E}"/>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950484" y="3671997"/>
            <a:ext cx="2679775" cy="1990645"/>
          </a:xfrm>
          <a:prstGeom prst="rect">
            <a:avLst/>
          </a:prstGeom>
          <a:noFill/>
          <a:ln w="19050" cap="flat" cmpd="sng">
            <a:solidFill>
              <a:schemeClr val="lt1"/>
            </a:solidFill>
            <a:prstDash val="solid"/>
            <a:miter lim="800000"/>
            <a:headEnd type="none" w="sm" len="sm"/>
            <a:tailEnd type="none" w="sm" len="sm"/>
          </a:ln>
        </p:spPr>
      </p:pic>
      <p:sp>
        <p:nvSpPr>
          <p:cNvPr id="6" name="Rectangle 2">
            <a:extLst>
              <a:ext uri="{FF2B5EF4-FFF2-40B4-BE49-F238E27FC236}">
                <a16:creationId xmlns:a16="http://schemas.microsoft.com/office/drawing/2014/main" id="{04F0C443-3FE2-783A-0218-58C291869A54}"/>
              </a:ext>
            </a:extLst>
          </p:cNvPr>
          <p:cNvSpPr>
            <a:spLocks noChangeArrowheads="1"/>
          </p:cNvSpPr>
          <p:nvPr/>
        </p:nvSpPr>
        <p:spPr bwMode="auto">
          <a:xfrm>
            <a:off x="0" y="0"/>
            <a:ext cx="2247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Söhne"/>
              </a:rPr>
              <a:t/>
            </a:r>
            <a:br>
              <a:rPr kumimoji="0" lang="en-US" altLang="en-US" sz="12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4">
            <a:extLst>
              <a:ext uri="{FF2B5EF4-FFF2-40B4-BE49-F238E27FC236}">
                <a16:creationId xmlns:a16="http://schemas.microsoft.com/office/drawing/2014/main" id="{AB454386-7C62-1AF5-82DF-BD42A7176E7D}"/>
              </a:ext>
            </a:extLst>
          </p:cNvPr>
          <p:cNvSpPr>
            <a:spLocks noChangeArrowheads="1"/>
          </p:cNvSpPr>
          <p:nvPr/>
        </p:nvSpPr>
        <p:spPr bwMode="auto">
          <a:xfrm>
            <a:off x="152400" y="152400"/>
            <a:ext cx="2247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Söhne"/>
              </a:rPr>
              <a:t/>
            </a:r>
            <a:br>
              <a:rPr kumimoji="0" lang="en-US" altLang="en-US" sz="12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6">
            <a:extLst>
              <a:ext uri="{FF2B5EF4-FFF2-40B4-BE49-F238E27FC236}">
                <a16:creationId xmlns:a16="http://schemas.microsoft.com/office/drawing/2014/main" id="{C38FFE82-F035-0A6C-F96B-6236EC88EFE6}"/>
              </a:ext>
            </a:extLst>
          </p:cNvPr>
          <p:cNvSpPr>
            <a:spLocks noChangeArrowheads="1"/>
          </p:cNvSpPr>
          <p:nvPr/>
        </p:nvSpPr>
        <p:spPr bwMode="auto">
          <a:xfrm>
            <a:off x="304800" y="304800"/>
            <a:ext cx="22479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Söhne"/>
              </a:rPr>
              <a:t/>
            </a:r>
            <a:br>
              <a:rPr kumimoji="0" lang="en-US" altLang="en-US" sz="12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88139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12"/>
          <p:cNvSpPr txBox="1"/>
          <p:nvPr/>
        </p:nvSpPr>
        <p:spPr>
          <a:xfrm>
            <a:off x="1149570" y="1694521"/>
            <a:ext cx="10040048" cy="4278074"/>
          </a:xfrm>
          <a:prstGeom prst="rect">
            <a:avLst/>
          </a:prstGeom>
          <a:solidFill>
            <a:schemeClr val="dk1">
              <a:alpha val="69411"/>
            </a:schemeClr>
          </a:solidFill>
          <a:ln>
            <a:noFill/>
          </a:ln>
        </p:spPr>
        <p:txBody>
          <a:bodyPr spcFirstLastPara="1" wrap="square" lIns="137150" tIns="137150" rIns="137150" bIns="137150" anchor="t" anchorCtr="0">
            <a:spAutoFit/>
          </a:bodyPr>
          <a:lstStyle/>
          <a:p>
            <a:pPr marL="457200" lvl="0" indent="-457200">
              <a:spcBef>
                <a:spcPts val="1200"/>
              </a:spcBef>
              <a:spcAft>
                <a:spcPts val="1200"/>
              </a:spcAft>
              <a:buClr>
                <a:srgbClr val="FFFFFF"/>
              </a:buClr>
              <a:buSzPts val="2200"/>
              <a:buFont typeface="Arial"/>
              <a:buChar char="•"/>
              <a:defRPr/>
            </a:pPr>
            <a:r>
              <a:rPr lang="fr-FR" sz="2000" kern="0" dirty="0">
                <a:solidFill>
                  <a:srgbClr val="FFFFFF"/>
                </a:solidFill>
                <a:latin typeface="Yu Gothic UI Light" panose="020B0300000000000000" pitchFamily="34" charset="-128"/>
                <a:ea typeface="Yu Gothic UI Light" panose="020B0300000000000000" pitchFamily="34" charset="-128"/>
                <a:cs typeface="Arial"/>
                <a:sym typeface="Arial"/>
              </a:rPr>
              <a:t>Les écosystèmes tropicaux entrent dans un état sans analogie - composés différemment de tout ce qui existe aujourd'hui.</a:t>
            </a:r>
          </a:p>
          <a:p>
            <a:pPr marL="457200" lvl="0" indent="-457200">
              <a:spcBef>
                <a:spcPts val="1200"/>
              </a:spcBef>
              <a:spcAft>
                <a:spcPts val="1200"/>
              </a:spcAft>
              <a:buClr>
                <a:srgbClr val="FFFFFF"/>
              </a:buClr>
              <a:buSzPts val="2200"/>
              <a:buFont typeface="Arial"/>
              <a:buChar char="•"/>
              <a:defRPr/>
            </a:pPr>
            <a:r>
              <a:rPr lang="fr-FR" sz="2000" kern="0" dirty="0">
                <a:solidFill>
                  <a:srgbClr val="FFFFFF"/>
                </a:solidFill>
                <a:latin typeface="Yu Gothic UI Light" panose="020B0300000000000000" pitchFamily="34" charset="-128"/>
                <a:ea typeface="Yu Gothic UI Light" panose="020B0300000000000000" pitchFamily="34" charset="-128"/>
                <a:cs typeface="Arial"/>
                <a:sym typeface="Arial"/>
              </a:rPr>
              <a:t>Les températures seront bientôt plus chaudes que ce que la plupart des écosystèmes tropicaux ont connu dans leur histoire évolutive (changements de zone, adaptation, acclimatation).</a:t>
            </a:r>
          </a:p>
          <a:p>
            <a:pPr marL="457200" lvl="0" indent="-457200">
              <a:spcBef>
                <a:spcPts val="1200"/>
              </a:spcBef>
              <a:spcAft>
                <a:spcPts val="1200"/>
              </a:spcAft>
              <a:buClr>
                <a:srgbClr val="FFFFFF"/>
              </a:buClr>
              <a:buSzPts val="2200"/>
              <a:buFont typeface="Arial"/>
              <a:buChar char="•"/>
              <a:defRPr/>
            </a:pPr>
            <a:r>
              <a:rPr lang="fr-FR" sz="2000" kern="0" dirty="0">
                <a:solidFill>
                  <a:srgbClr val="FFFFFF"/>
                </a:solidFill>
                <a:latin typeface="Yu Gothic UI Light" panose="020B0300000000000000" pitchFamily="34" charset="-128"/>
                <a:ea typeface="Yu Gothic UI Light" panose="020B0300000000000000" pitchFamily="34" charset="-128"/>
                <a:cs typeface="Arial"/>
                <a:sym typeface="Arial"/>
              </a:rPr>
              <a:t>La fonction des forêts tropicales pourrait être grandement diminuée d'ici la fin du siècle, entraînant des rétroactions climatiques critiques.</a:t>
            </a:r>
          </a:p>
          <a:p>
            <a:pPr marL="457200" lvl="0" indent="-457200">
              <a:spcBef>
                <a:spcPts val="1200"/>
              </a:spcBef>
              <a:spcAft>
                <a:spcPts val="1200"/>
              </a:spcAft>
              <a:buClr>
                <a:srgbClr val="FFFFFF"/>
              </a:buClr>
              <a:buSzPts val="2200"/>
              <a:buFont typeface="Arial"/>
              <a:buChar char="•"/>
              <a:defRPr/>
            </a:pPr>
            <a:r>
              <a:rPr lang="fr-FR" sz="2000" kern="0" dirty="0">
                <a:solidFill>
                  <a:srgbClr val="FFFFFF"/>
                </a:solidFill>
                <a:latin typeface="Yu Gothic UI Light" panose="020B0300000000000000" pitchFamily="34" charset="-128"/>
                <a:ea typeface="Yu Gothic UI Light" panose="020B0300000000000000" pitchFamily="34" charset="-128"/>
                <a:cs typeface="Arial"/>
                <a:sym typeface="Arial"/>
              </a:rPr>
              <a:t>Bien que les forêts tropicales aient un impact majeur sur l'ensemble du système terrestre, nous manquons encore de connaissances de base à leur sujet.</a:t>
            </a:r>
            <a:endParaRPr kumimoji="0" sz="12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03" name="Google Shape;403;p12"/>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04" name="Google Shape;404;p12"/>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05" name="Google Shape;405;p12"/>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06" name="Google Shape;406;p12"/>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407" name="Google Shape;407;p12"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sp>
        <p:nvSpPr>
          <p:cNvPr id="408" name="Google Shape;408;p12"/>
          <p:cNvSpPr txBox="1"/>
          <p:nvPr/>
        </p:nvSpPr>
        <p:spPr>
          <a:xfrm>
            <a:off x="283399" y="911875"/>
            <a:ext cx="1162520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fr-FR" sz="3200" b="1" i="0" u="none" strike="noStrike" kern="0" cap="none" spc="0" normalizeH="0" baseline="0" noProof="0" dirty="0">
                <a:ln>
                  <a:noFill/>
                </a:ln>
                <a:solidFill>
                  <a:srgbClr val="FFFFFF"/>
                </a:solidFill>
                <a:effectLst/>
                <a:uLnTx/>
                <a:uFillTx/>
                <a:latin typeface="Arial"/>
                <a:ea typeface="Yu Gothic UI Light" panose="020B0300000000000000" pitchFamily="34" charset="-128"/>
                <a:cs typeface="Arial"/>
                <a:sym typeface="Arial"/>
              </a:rPr>
              <a:t>Les régions de forêts tropicales changent rapidement.</a:t>
            </a:r>
            <a:endParaRPr kumimoji="0" lang="en-US" sz="3200" b="1" i="0" u="none" strike="noStrike" kern="0" cap="none" spc="0" normalizeH="0" baseline="0" noProof="0" dirty="0">
              <a:ln>
                <a:noFill/>
              </a:ln>
              <a:solidFill>
                <a:srgbClr val="000000"/>
              </a:solidFill>
              <a:effectLst/>
              <a:uLnTx/>
              <a:uFillTx/>
              <a:latin typeface="Arial"/>
              <a:ea typeface="Yu Gothic UI Light" panose="020B0300000000000000" pitchFamily="34" charset="-128"/>
              <a:cs typeface="Arial"/>
              <a:sym typeface="Arial"/>
            </a:endParaRPr>
          </a:p>
        </p:txBody>
      </p:sp>
    </p:spTree>
    <p:extLst>
      <p:ext uri="{BB962C8B-B14F-4D97-AF65-F5344CB8AC3E}">
        <p14:creationId xmlns:p14="http://schemas.microsoft.com/office/powerpoint/2010/main" val="186077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2">
                                            <p:txEl>
                                              <p:pRg st="0" end="0"/>
                                            </p:txEl>
                                          </p:spTgt>
                                        </p:tgtEl>
                                        <p:attrNameLst>
                                          <p:attrName>style.visibility</p:attrName>
                                        </p:attrNameLst>
                                      </p:cBhvr>
                                      <p:to>
                                        <p:strVal val="visible"/>
                                      </p:to>
                                    </p:set>
                                    <p:animEffect transition="in" filter="fade">
                                      <p:cBhvr>
                                        <p:cTn id="7" dur="500"/>
                                        <p:tgtEl>
                                          <p:spTgt spid="4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2">
                                            <p:txEl>
                                              <p:pRg st="1" end="1"/>
                                            </p:txEl>
                                          </p:spTgt>
                                        </p:tgtEl>
                                        <p:attrNameLst>
                                          <p:attrName>style.visibility</p:attrName>
                                        </p:attrNameLst>
                                      </p:cBhvr>
                                      <p:to>
                                        <p:strVal val="visible"/>
                                      </p:to>
                                    </p:set>
                                    <p:animEffect transition="in" filter="fade">
                                      <p:cBhvr>
                                        <p:cTn id="12" dur="500"/>
                                        <p:tgtEl>
                                          <p:spTgt spid="4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2">
                                            <p:txEl>
                                              <p:pRg st="2" end="2"/>
                                            </p:txEl>
                                          </p:spTgt>
                                        </p:tgtEl>
                                        <p:attrNameLst>
                                          <p:attrName>style.visibility</p:attrName>
                                        </p:attrNameLst>
                                      </p:cBhvr>
                                      <p:to>
                                        <p:strVal val="visible"/>
                                      </p:to>
                                    </p:set>
                                    <p:animEffect transition="in" filter="fade">
                                      <p:cBhvr>
                                        <p:cTn id="17" dur="500"/>
                                        <p:tgtEl>
                                          <p:spTgt spid="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22"/>
        <p:cNvGrpSpPr/>
        <p:nvPr/>
      </p:nvGrpSpPr>
      <p:grpSpPr>
        <a:xfrm>
          <a:off x="0" y="0"/>
          <a:ext cx="0" cy="0"/>
          <a:chOff x="0" y="0"/>
          <a:chExt cx="0" cy="0"/>
        </a:xfrm>
      </p:grpSpPr>
      <p:sp>
        <p:nvSpPr>
          <p:cNvPr id="523" name="Google Shape;523;p8"/>
          <p:cNvSpPr txBox="1">
            <a:spLocks noGrp="1"/>
          </p:cNvSpPr>
          <p:nvPr>
            <p:ph type="title"/>
          </p:nvPr>
        </p:nvSpPr>
        <p:spPr>
          <a:xfrm>
            <a:off x="543791" y="514091"/>
            <a:ext cx="11104418" cy="10700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ts val="4000"/>
              <a:buFont typeface="Arial"/>
              <a:buNone/>
            </a:pPr>
            <a:r>
              <a:rPr lang="fr-FR" sz="4000" dirty="0">
                <a:solidFill>
                  <a:schemeClr val="lt1"/>
                </a:solidFill>
                <a:latin typeface="Yu Gothic UI Light" panose="020B0300000000000000" pitchFamily="34" charset="-128"/>
                <a:ea typeface="Yu Gothic UI Light" panose="020B0300000000000000" pitchFamily="34" charset="-128"/>
                <a:cs typeface="Arial"/>
                <a:sym typeface="Arial"/>
              </a:rPr>
              <a:t>Une grande incertitude subsiste quant aux flux futurs de carbone terrestre.</a:t>
            </a:r>
            <a:endParaRPr dirty="0">
              <a:latin typeface="Yu Gothic UI Light" panose="020B0300000000000000" pitchFamily="34" charset="-128"/>
              <a:ea typeface="Yu Gothic UI Light" panose="020B0300000000000000" pitchFamily="34" charset="-128"/>
            </a:endParaRPr>
          </a:p>
        </p:txBody>
      </p:sp>
      <p:sp>
        <p:nvSpPr>
          <p:cNvPr id="525" name="Google Shape;525;p8"/>
          <p:cNvSpPr txBox="1"/>
          <p:nvPr/>
        </p:nvSpPr>
        <p:spPr>
          <a:xfrm>
            <a:off x="3515087" y="5934499"/>
            <a:ext cx="5370187"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D661"/>
              </a:buClr>
              <a:buSzPts val="1800"/>
              <a:buFont typeface="Calibri"/>
              <a:buNone/>
              <a:tabLst/>
              <a:defRPr/>
            </a:pPr>
            <a:r>
              <a:rPr kumimoji="0" lang="en-US" sz="1200" b="0" i="0" u="none" strike="noStrike" kern="0" cap="none" spc="0" normalizeH="0" baseline="0" noProof="0" dirty="0">
                <a:ln>
                  <a:noFill/>
                </a:ln>
                <a:solidFill>
                  <a:srgbClr val="00D661"/>
                </a:solidFill>
                <a:effectLst/>
                <a:uLnTx/>
                <a:uFillTx/>
                <a:latin typeface="Yu Gothic UI Light" panose="020B0300000000000000" pitchFamily="34" charset="-128"/>
                <a:ea typeface="Yu Gothic UI Light" panose="020B0300000000000000" pitchFamily="34" charset="-128"/>
                <a:cs typeface="Calibri"/>
                <a:sym typeface="Calibri"/>
              </a:rPr>
              <a:t>Earth System Models accounting for terrestrial N cycle</a:t>
            </a:r>
            <a:endParaRPr kumimoji="0" sz="105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26" name="Google Shape;526;p8"/>
          <p:cNvSpPr txBox="1"/>
          <p:nvPr/>
        </p:nvSpPr>
        <p:spPr>
          <a:xfrm>
            <a:off x="3515087" y="6067841"/>
            <a:ext cx="5756268"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A66BD3"/>
              </a:buClr>
              <a:buSzPts val="1800"/>
              <a:buFont typeface="Calibri"/>
              <a:buNone/>
              <a:tabLst/>
              <a:defRPr/>
            </a:pPr>
            <a:r>
              <a:rPr kumimoji="0" lang="en-US" sz="12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Earth System Models prescribing land use change emissions</a:t>
            </a:r>
            <a:endParaRPr kumimoji="0" sz="105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529" name="Google Shape;529;p8"/>
          <p:cNvGrpSpPr/>
          <p:nvPr/>
        </p:nvGrpSpPr>
        <p:grpSpPr>
          <a:xfrm>
            <a:off x="3506096" y="1924599"/>
            <a:ext cx="4369851" cy="4254574"/>
            <a:chOff x="1218387" y="2574105"/>
            <a:chExt cx="4369851" cy="4254574"/>
          </a:xfrm>
        </p:grpSpPr>
        <p:sp>
          <p:nvSpPr>
            <p:cNvPr id="530" name="Google Shape;530;p8"/>
            <p:cNvSpPr txBox="1"/>
            <p:nvPr/>
          </p:nvSpPr>
          <p:spPr>
            <a:xfrm>
              <a:off x="1218387" y="6397792"/>
              <a:ext cx="4369851" cy="43088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100"/>
                <a:buFont typeface="Calibri"/>
                <a:buNone/>
                <a:tabLst/>
                <a:defRPr/>
              </a:pP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Friedlingstein</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et al 2014 </a:t>
              </a:r>
              <a:r>
                <a:rPr kumimoji="0" lang="en-US" sz="1100" b="0" i="1"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AMS</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Calibri"/>
                <a:buNone/>
                <a:tabLst/>
                <a:defRPr/>
              </a:pPr>
              <a:endParaRPr kumimoji="0" sz="1100" b="0" i="1"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531" name="Google Shape;531;p8"/>
            <p:cNvSpPr/>
            <p:nvPr/>
          </p:nvSpPr>
          <p:spPr>
            <a:xfrm>
              <a:off x="2534572" y="2574105"/>
              <a:ext cx="446787" cy="48418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grpSp>
      <p:sp>
        <p:nvSpPr>
          <p:cNvPr id="532" name="Google Shape;532;p8"/>
          <p:cNvSpPr txBox="1"/>
          <p:nvPr/>
        </p:nvSpPr>
        <p:spPr>
          <a:xfrm>
            <a:off x="9185028" y="1723714"/>
            <a:ext cx="2896076" cy="101562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B050"/>
              </a:buClr>
              <a:buSzPts val="2000"/>
              <a:buFont typeface="Calibri"/>
              <a:buNone/>
              <a:tabLst/>
              <a:defRPr/>
            </a:pPr>
            <a:r>
              <a:rPr kumimoji="0" lang="fr-FR"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Les systèmes terrestres </a:t>
            </a:r>
            <a:r>
              <a:rPr kumimoji="0" lang="fr-FR" sz="2000" b="1" i="0" u="sng"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stockent </a:t>
            </a:r>
            <a:r>
              <a:rPr kumimoji="0" lang="fr-FR"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environ 750 </a:t>
            </a:r>
            <a:r>
              <a:rPr kumimoji="0" lang="fr-FR" sz="2000" b="0" i="0" u="none" strike="noStrike" kern="0" cap="none" spc="0" normalizeH="0" baseline="0" noProof="0" dirty="0" err="1">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PgC</a:t>
            </a:r>
            <a:r>
              <a:rPr kumimoji="0" lang="fr-FR"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 d'ici 2100.</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33" name="Google Shape;533;p8"/>
          <p:cNvSpPr txBox="1"/>
          <p:nvPr/>
        </p:nvSpPr>
        <p:spPr>
          <a:xfrm>
            <a:off x="9271355" y="4381585"/>
            <a:ext cx="2723422" cy="101562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A66BD3"/>
              </a:buClr>
              <a:buSzPts val="2000"/>
              <a:buFont typeface="Calibri"/>
              <a:buNone/>
              <a:tabLst/>
              <a:defRPr/>
            </a:pPr>
            <a:r>
              <a:rPr kumimoji="0" lang="fr-FR"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Les systèmes terrestres </a:t>
            </a:r>
            <a:r>
              <a:rPr kumimoji="0" lang="fr-FR" sz="2000" b="1" i="0" u="sng"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émettent</a:t>
            </a:r>
            <a:r>
              <a:rPr kumimoji="0" lang="fr-FR"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 environ 170 </a:t>
            </a:r>
            <a:r>
              <a:rPr kumimoji="0" lang="fr-FR" sz="2000" b="0" i="0" u="none" strike="noStrike" kern="0" cap="none" spc="0" normalizeH="0" baseline="0" noProof="0" dirty="0" err="1">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PgC</a:t>
            </a:r>
            <a:r>
              <a:rPr kumimoji="0" lang="fr-FR"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 d'ici 2100.</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534" name="Google Shape;534;p8"/>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3506096" y="1492597"/>
            <a:ext cx="5494588" cy="4238935"/>
          </a:xfrm>
          <a:prstGeom prst="rect">
            <a:avLst/>
          </a:prstGeom>
          <a:noFill/>
          <a:ln>
            <a:noFill/>
          </a:ln>
        </p:spPr>
      </p:pic>
      <p:cxnSp>
        <p:nvCxnSpPr>
          <p:cNvPr id="535" name="Google Shape;535;p8"/>
          <p:cNvCxnSpPr/>
          <p:nvPr/>
        </p:nvCxnSpPr>
        <p:spPr>
          <a:xfrm rot="10800000">
            <a:off x="8574258" y="1962449"/>
            <a:ext cx="749052" cy="0"/>
          </a:xfrm>
          <a:prstGeom prst="straightConnector1">
            <a:avLst/>
          </a:prstGeom>
          <a:noFill/>
          <a:ln w="76200" cap="flat" cmpd="sng">
            <a:solidFill>
              <a:srgbClr val="00B050"/>
            </a:solidFill>
            <a:prstDash val="solid"/>
            <a:miter lim="800000"/>
            <a:headEnd type="none" w="sm" len="sm"/>
            <a:tailEnd type="triangle" w="med" len="med"/>
          </a:ln>
        </p:spPr>
      </p:cxnSp>
      <p:cxnSp>
        <p:nvCxnSpPr>
          <p:cNvPr id="536" name="Google Shape;536;p8"/>
          <p:cNvCxnSpPr/>
          <p:nvPr/>
        </p:nvCxnSpPr>
        <p:spPr>
          <a:xfrm rot="10800000">
            <a:off x="8574257" y="4599386"/>
            <a:ext cx="749054" cy="0"/>
          </a:xfrm>
          <a:prstGeom prst="straightConnector1">
            <a:avLst/>
          </a:prstGeom>
          <a:noFill/>
          <a:ln w="76200" cap="flat" cmpd="sng">
            <a:solidFill>
              <a:srgbClr val="9C5BCD"/>
            </a:solidFill>
            <a:prstDash val="solid"/>
            <a:miter lim="800000"/>
            <a:headEnd type="none" w="sm" len="sm"/>
            <a:tailEnd type="triangle" w="med" len="med"/>
          </a:ln>
        </p:spPr>
      </p:cxnSp>
      <p:sp>
        <p:nvSpPr>
          <p:cNvPr id="537" name="Google Shape;537;p8"/>
          <p:cNvSpPr/>
          <p:nvPr/>
        </p:nvSpPr>
        <p:spPr>
          <a:xfrm>
            <a:off x="4905409" y="1924599"/>
            <a:ext cx="446787" cy="48418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grpSp>
        <p:nvGrpSpPr>
          <p:cNvPr id="8" name="Group 7">
            <a:extLst>
              <a:ext uri="{FF2B5EF4-FFF2-40B4-BE49-F238E27FC236}">
                <a16:creationId xmlns:a16="http://schemas.microsoft.com/office/drawing/2014/main" id="{640294A4-13FB-A86B-D8AC-497FD52759EF}"/>
              </a:ext>
            </a:extLst>
          </p:cNvPr>
          <p:cNvGrpSpPr/>
          <p:nvPr/>
        </p:nvGrpSpPr>
        <p:grpSpPr>
          <a:xfrm>
            <a:off x="4822281" y="1891564"/>
            <a:ext cx="5765793" cy="659938"/>
            <a:chOff x="-229900" y="-649820"/>
            <a:chExt cx="5765793" cy="659938"/>
          </a:xfrm>
        </p:grpSpPr>
        <p:sp>
          <p:nvSpPr>
            <p:cNvPr id="527" name="Google Shape;527;p8"/>
            <p:cNvSpPr txBox="1"/>
            <p:nvPr/>
          </p:nvSpPr>
          <p:spPr>
            <a:xfrm>
              <a:off x="-220375" y="-649820"/>
              <a:ext cx="5756268" cy="33851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n-US"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rPr>
                <a:t>[-] = C emissions to the atmosphere</a:t>
              </a:r>
              <a:endParaRPr kumimoji="0" sz="12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28" name="Google Shape;528;p8"/>
            <p:cNvSpPr txBox="1"/>
            <p:nvPr/>
          </p:nvSpPr>
          <p:spPr>
            <a:xfrm>
              <a:off x="-229900" y="-328396"/>
              <a:ext cx="5756268" cy="33851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n-US"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rPr>
                <a:t>[+] = C uptake from the atmosphere</a:t>
              </a:r>
              <a:endParaRPr kumimoji="0" sz="12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grpSp>
        <p:nvGrpSpPr>
          <p:cNvPr id="9" name="Group 8">
            <a:extLst>
              <a:ext uri="{FF2B5EF4-FFF2-40B4-BE49-F238E27FC236}">
                <a16:creationId xmlns:a16="http://schemas.microsoft.com/office/drawing/2014/main" id="{C54F615E-AE00-60C5-276D-A3C8AA5D2852}"/>
              </a:ext>
            </a:extLst>
          </p:cNvPr>
          <p:cNvGrpSpPr/>
          <p:nvPr/>
        </p:nvGrpSpPr>
        <p:grpSpPr>
          <a:xfrm>
            <a:off x="0" y="0"/>
            <a:ext cx="12192000" cy="6858000"/>
            <a:chOff x="0" y="0"/>
            <a:chExt cx="12192000" cy="6858000"/>
          </a:xfrm>
        </p:grpSpPr>
        <p:pic>
          <p:nvPicPr>
            <p:cNvPr id="10" name="Google Shape;526;p18">
              <a:extLst>
                <a:ext uri="{FF2B5EF4-FFF2-40B4-BE49-F238E27FC236}">
                  <a16:creationId xmlns:a16="http://schemas.microsoft.com/office/drawing/2014/main" id="{8F1D37E8-27AC-2EF3-FA5A-D527ABD55AB4}"/>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11" name="Google Shape;527;p18">
              <a:extLst>
                <a:ext uri="{FF2B5EF4-FFF2-40B4-BE49-F238E27FC236}">
                  <a16:creationId xmlns:a16="http://schemas.microsoft.com/office/drawing/2014/main" id="{CB716AA6-6D39-53C9-1911-60C71638513A}"/>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12" name="Google Shape;528;p18">
              <a:extLst>
                <a:ext uri="{FF2B5EF4-FFF2-40B4-BE49-F238E27FC236}">
                  <a16:creationId xmlns:a16="http://schemas.microsoft.com/office/drawing/2014/main" id="{19260849-154C-7BC8-A5C6-373364875F7B}"/>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13" name="Google Shape;529;p18">
              <a:extLst>
                <a:ext uri="{FF2B5EF4-FFF2-40B4-BE49-F238E27FC236}">
                  <a16:creationId xmlns:a16="http://schemas.microsoft.com/office/drawing/2014/main" id="{91112809-98E9-CBAD-0762-7760DA58C821}"/>
                </a:ext>
              </a:extLst>
            </p:cNvPr>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14" name="Google Shape;530;p18" descr="A picture containing circle, emblem, trademark, logo&#10;&#10;Description automatically generated">
              <a:extLst>
                <a:ext uri="{FF2B5EF4-FFF2-40B4-BE49-F238E27FC236}">
                  <a16:creationId xmlns:a16="http://schemas.microsoft.com/office/drawing/2014/main" id="{DCE02E6D-8AC6-21F4-151A-0FD2DB13E07F}"/>
                </a:ext>
              </a:extLst>
            </p:cNvPr>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grpSp>
    </p:spTree>
    <p:extLst>
      <p:ext uri="{BB962C8B-B14F-4D97-AF65-F5344CB8AC3E}">
        <p14:creationId xmlns:p14="http://schemas.microsoft.com/office/powerpoint/2010/main" val="2027096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22">
          <a:extLst>
            <a:ext uri="{FF2B5EF4-FFF2-40B4-BE49-F238E27FC236}">
              <a16:creationId xmlns:a16="http://schemas.microsoft.com/office/drawing/2014/main" id="{1767CE37-E710-9F56-4EB5-DCDF68D2C49C}"/>
            </a:ext>
          </a:extLst>
        </p:cNvPr>
        <p:cNvGrpSpPr/>
        <p:nvPr/>
      </p:nvGrpSpPr>
      <p:grpSpPr>
        <a:xfrm>
          <a:off x="0" y="0"/>
          <a:ext cx="0" cy="0"/>
          <a:chOff x="0" y="0"/>
          <a:chExt cx="0" cy="0"/>
        </a:xfrm>
      </p:grpSpPr>
      <p:sp>
        <p:nvSpPr>
          <p:cNvPr id="523" name="Google Shape;523;p8">
            <a:extLst>
              <a:ext uri="{FF2B5EF4-FFF2-40B4-BE49-F238E27FC236}">
                <a16:creationId xmlns:a16="http://schemas.microsoft.com/office/drawing/2014/main" id="{680A592F-3565-158C-61F1-73AF92EAF18F}"/>
              </a:ext>
            </a:extLst>
          </p:cNvPr>
          <p:cNvSpPr txBox="1">
            <a:spLocks noGrp="1"/>
          </p:cNvSpPr>
          <p:nvPr>
            <p:ph type="title"/>
          </p:nvPr>
        </p:nvSpPr>
        <p:spPr>
          <a:xfrm>
            <a:off x="543791" y="514090"/>
            <a:ext cx="11104418" cy="112269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000"/>
              <a:buFont typeface="Arial"/>
              <a:buNone/>
            </a:pPr>
            <a:r>
              <a:rPr lang="en-US" sz="4000" dirty="0">
                <a:solidFill>
                  <a:schemeClr val="lt1"/>
                </a:solidFill>
                <a:latin typeface="Yu Gothic UI Light" panose="020B0300000000000000" pitchFamily="34" charset="-128"/>
                <a:ea typeface="Yu Gothic UI Light" panose="020B0300000000000000" pitchFamily="34" charset="-128"/>
                <a:cs typeface="Arial"/>
                <a:sym typeface="Arial"/>
              </a:rPr>
              <a:t>Les </a:t>
            </a:r>
            <a:r>
              <a:rPr lang="en-US" sz="4000" dirty="0" err="1">
                <a:solidFill>
                  <a:schemeClr val="lt1"/>
                </a:solidFill>
                <a:latin typeface="Yu Gothic UI Light" panose="020B0300000000000000" pitchFamily="34" charset="-128"/>
                <a:ea typeface="Yu Gothic UI Light" panose="020B0300000000000000" pitchFamily="34" charset="-128"/>
                <a:cs typeface="Arial"/>
                <a:sym typeface="Arial"/>
              </a:rPr>
              <a:t>tropiques</a:t>
            </a:r>
            <a:r>
              <a:rPr lang="en-US" sz="4000" dirty="0">
                <a:solidFill>
                  <a:schemeClr val="lt1"/>
                </a:solidFill>
                <a:latin typeface="Yu Gothic UI Light" panose="020B0300000000000000" pitchFamily="34" charset="-128"/>
                <a:ea typeface="Yu Gothic UI Light" panose="020B0300000000000000" pitchFamily="34" charset="-128"/>
                <a:cs typeface="Arial"/>
                <a:sym typeface="Arial"/>
              </a:rPr>
              <a:t> </a:t>
            </a:r>
            <a:r>
              <a:rPr lang="en-US" sz="4000" dirty="0" err="1">
                <a:solidFill>
                  <a:schemeClr val="lt1"/>
                </a:solidFill>
                <a:latin typeface="Yu Gothic UI Light" panose="020B0300000000000000" pitchFamily="34" charset="-128"/>
                <a:ea typeface="Yu Gothic UI Light" panose="020B0300000000000000" pitchFamily="34" charset="-128"/>
                <a:cs typeface="Arial"/>
                <a:sym typeface="Arial"/>
              </a:rPr>
              <a:t>dominent</a:t>
            </a:r>
            <a:r>
              <a:rPr lang="en-US" sz="4000" dirty="0">
                <a:solidFill>
                  <a:schemeClr val="lt1"/>
                </a:solidFill>
                <a:latin typeface="Yu Gothic UI Light" panose="020B0300000000000000" pitchFamily="34" charset="-128"/>
                <a:ea typeface="Yu Gothic UI Light" panose="020B0300000000000000" pitchFamily="34" charset="-128"/>
                <a:cs typeface="Arial"/>
                <a:sym typeface="Arial"/>
              </a:rPr>
              <a:t> </a:t>
            </a:r>
            <a:r>
              <a:rPr lang="en-US" sz="4000" dirty="0" err="1">
                <a:solidFill>
                  <a:schemeClr val="lt1"/>
                </a:solidFill>
                <a:latin typeface="Yu Gothic UI Light" panose="020B0300000000000000" pitchFamily="34" charset="-128"/>
                <a:ea typeface="Yu Gothic UI Light" panose="020B0300000000000000" pitchFamily="34" charset="-128"/>
                <a:cs typeface="Arial"/>
                <a:sym typeface="Arial"/>
              </a:rPr>
              <a:t>l'incertitude</a:t>
            </a:r>
            <a:endParaRPr dirty="0">
              <a:latin typeface="Yu Gothic UI Light" panose="020B0300000000000000" pitchFamily="34" charset="-128"/>
              <a:ea typeface="Yu Gothic UI Light" panose="020B0300000000000000" pitchFamily="34" charset="-128"/>
            </a:endParaRPr>
          </a:p>
        </p:txBody>
      </p:sp>
      <p:sp>
        <p:nvSpPr>
          <p:cNvPr id="525" name="Google Shape;525;p8">
            <a:extLst>
              <a:ext uri="{FF2B5EF4-FFF2-40B4-BE49-F238E27FC236}">
                <a16:creationId xmlns:a16="http://schemas.microsoft.com/office/drawing/2014/main" id="{C4EEC0E7-71FC-7012-4CF6-134ED24DE65E}"/>
              </a:ext>
            </a:extLst>
          </p:cNvPr>
          <p:cNvSpPr txBox="1"/>
          <p:nvPr/>
        </p:nvSpPr>
        <p:spPr>
          <a:xfrm>
            <a:off x="3515087" y="5934499"/>
            <a:ext cx="5370187"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D661"/>
              </a:buClr>
              <a:buSzPts val="1800"/>
              <a:buFont typeface="Calibri"/>
              <a:buNone/>
              <a:tabLst/>
              <a:defRPr/>
            </a:pPr>
            <a:r>
              <a:rPr kumimoji="0" lang="en-US" sz="1200" b="0" i="0" u="none" strike="noStrike" kern="0" cap="none" spc="0" normalizeH="0" baseline="0" noProof="0" dirty="0">
                <a:ln>
                  <a:noFill/>
                </a:ln>
                <a:solidFill>
                  <a:srgbClr val="00D661"/>
                </a:solidFill>
                <a:effectLst/>
                <a:uLnTx/>
                <a:uFillTx/>
                <a:latin typeface="Yu Gothic UI Light" panose="020B0300000000000000" pitchFamily="34" charset="-128"/>
                <a:ea typeface="Yu Gothic UI Light" panose="020B0300000000000000" pitchFamily="34" charset="-128"/>
                <a:cs typeface="Calibri"/>
                <a:sym typeface="Calibri"/>
              </a:rPr>
              <a:t>Earth System Models accounting for terrestrial N cycle</a:t>
            </a:r>
            <a:endParaRPr kumimoji="0" sz="105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26" name="Google Shape;526;p8">
            <a:extLst>
              <a:ext uri="{FF2B5EF4-FFF2-40B4-BE49-F238E27FC236}">
                <a16:creationId xmlns:a16="http://schemas.microsoft.com/office/drawing/2014/main" id="{D1570B6B-CC54-2555-F1A0-9EA7FA8C93DF}"/>
              </a:ext>
            </a:extLst>
          </p:cNvPr>
          <p:cNvSpPr txBox="1"/>
          <p:nvPr/>
        </p:nvSpPr>
        <p:spPr>
          <a:xfrm>
            <a:off x="3515087" y="6067841"/>
            <a:ext cx="5756268"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A66BD3"/>
              </a:buClr>
              <a:buSzPts val="1800"/>
              <a:buFont typeface="Calibri"/>
              <a:buNone/>
              <a:tabLst/>
              <a:defRPr/>
            </a:pPr>
            <a:r>
              <a:rPr kumimoji="0" lang="en-US" sz="12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Earth System Models prescribing land use change emissions</a:t>
            </a:r>
            <a:endParaRPr kumimoji="0" sz="105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529" name="Google Shape;529;p8">
            <a:extLst>
              <a:ext uri="{FF2B5EF4-FFF2-40B4-BE49-F238E27FC236}">
                <a16:creationId xmlns:a16="http://schemas.microsoft.com/office/drawing/2014/main" id="{117F6529-6BD9-466E-976D-6CB2CDE2F6D2}"/>
              </a:ext>
            </a:extLst>
          </p:cNvPr>
          <p:cNvGrpSpPr/>
          <p:nvPr/>
        </p:nvGrpSpPr>
        <p:grpSpPr>
          <a:xfrm>
            <a:off x="3506096" y="1924599"/>
            <a:ext cx="4369851" cy="4254574"/>
            <a:chOff x="1218387" y="2574105"/>
            <a:chExt cx="4369851" cy="4254574"/>
          </a:xfrm>
        </p:grpSpPr>
        <p:sp>
          <p:nvSpPr>
            <p:cNvPr id="530" name="Google Shape;530;p8">
              <a:extLst>
                <a:ext uri="{FF2B5EF4-FFF2-40B4-BE49-F238E27FC236}">
                  <a16:creationId xmlns:a16="http://schemas.microsoft.com/office/drawing/2014/main" id="{11EA2D67-06C9-A47E-4268-083B76E35D2F}"/>
                </a:ext>
              </a:extLst>
            </p:cNvPr>
            <p:cNvSpPr txBox="1"/>
            <p:nvPr/>
          </p:nvSpPr>
          <p:spPr>
            <a:xfrm>
              <a:off x="1218387" y="6397792"/>
              <a:ext cx="4369851" cy="43088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100"/>
                <a:buFont typeface="Calibri"/>
                <a:buNone/>
                <a:tabLst/>
                <a:defRPr/>
              </a:pP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Friedlingstein</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et al 2014 </a:t>
              </a:r>
              <a:r>
                <a:rPr kumimoji="0" lang="en-US" sz="1100" b="0" i="1"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AMS</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Calibri"/>
                <a:buNone/>
                <a:tabLst/>
                <a:defRPr/>
              </a:pPr>
              <a:endParaRPr kumimoji="0" sz="1100" b="0" i="1"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531" name="Google Shape;531;p8">
              <a:extLst>
                <a:ext uri="{FF2B5EF4-FFF2-40B4-BE49-F238E27FC236}">
                  <a16:creationId xmlns:a16="http://schemas.microsoft.com/office/drawing/2014/main" id="{EF2B15EB-0EB6-AE35-6CAF-A7BF3405E31B}"/>
                </a:ext>
              </a:extLst>
            </p:cNvPr>
            <p:cNvSpPr/>
            <p:nvPr/>
          </p:nvSpPr>
          <p:spPr>
            <a:xfrm>
              <a:off x="2534572" y="2574105"/>
              <a:ext cx="446787" cy="48418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grpSp>
      <p:sp>
        <p:nvSpPr>
          <p:cNvPr id="532" name="Google Shape;532;p8">
            <a:extLst>
              <a:ext uri="{FF2B5EF4-FFF2-40B4-BE49-F238E27FC236}">
                <a16:creationId xmlns:a16="http://schemas.microsoft.com/office/drawing/2014/main" id="{FD88BB67-D8E9-B51E-02E2-CDD51F7A2171}"/>
              </a:ext>
            </a:extLst>
          </p:cNvPr>
          <p:cNvSpPr txBox="1"/>
          <p:nvPr/>
        </p:nvSpPr>
        <p:spPr>
          <a:xfrm>
            <a:off x="9197177" y="1749793"/>
            <a:ext cx="2896076" cy="101562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B050"/>
              </a:buClr>
              <a:buSzPts val="2000"/>
              <a:buFont typeface="Calibri"/>
              <a:buNone/>
              <a:tabLst/>
              <a:defRPr/>
            </a:pPr>
            <a:r>
              <a:rPr kumimoji="0" lang="fr-FR"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Les systèmes terrestres </a:t>
            </a:r>
            <a:r>
              <a:rPr kumimoji="0" lang="fr-FR" sz="2000" b="1" i="0" u="sng"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stockent </a:t>
            </a:r>
            <a:r>
              <a:rPr kumimoji="0" lang="fr-FR"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environ 750 </a:t>
            </a:r>
            <a:r>
              <a:rPr kumimoji="0" lang="fr-FR" sz="2000" b="0" i="0" u="none" strike="noStrike" kern="0" cap="none" spc="0" normalizeH="0" baseline="0" noProof="0" dirty="0" err="1">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PgC</a:t>
            </a:r>
            <a:r>
              <a:rPr kumimoji="0" lang="fr-FR"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 d'ici 2100.</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33" name="Google Shape;533;p8">
            <a:extLst>
              <a:ext uri="{FF2B5EF4-FFF2-40B4-BE49-F238E27FC236}">
                <a16:creationId xmlns:a16="http://schemas.microsoft.com/office/drawing/2014/main" id="{2AA58B66-F9A9-B70F-9216-0525AA73BCC8}"/>
              </a:ext>
            </a:extLst>
          </p:cNvPr>
          <p:cNvSpPr txBox="1"/>
          <p:nvPr/>
        </p:nvSpPr>
        <p:spPr>
          <a:xfrm>
            <a:off x="9271355" y="4381585"/>
            <a:ext cx="2723422" cy="101562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A66BD3"/>
              </a:buClr>
              <a:buSzPts val="2000"/>
              <a:buFont typeface="Calibri"/>
              <a:buNone/>
              <a:tabLst/>
              <a:defRPr/>
            </a:pPr>
            <a:r>
              <a:rPr kumimoji="0" lang="fr-FR"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Les systèmes terrestres </a:t>
            </a:r>
            <a:r>
              <a:rPr kumimoji="0" lang="fr-FR" sz="2000" b="1" i="0" u="sng"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émettent</a:t>
            </a:r>
            <a:r>
              <a:rPr kumimoji="0" lang="fr-FR"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 environ 170 </a:t>
            </a:r>
            <a:r>
              <a:rPr kumimoji="0" lang="fr-FR" sz="2000" b="0" i="0" u="none" strike="noStrike" kern="0" cap="none" spc="0" normalizeH="0" baseline="0" noProof="0" dirty="0" err="1">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PgC</a:t>
            </a:r>
            <a:r>
              <a:rPr kumimoji="0" lang="fr-FR"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 d'ici 2100.</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534" name="Google Shape;534;p8">
            <a:extLst>
              <a:ext uri="{FF2B5EF4-FFF2-40B4-BE49-F238E27FC236}">
                <a16:creationId xmlns:a16="http://schemas.microsoft.com/office/drawing/2014/main" id="{216DE4B4-57BD-0CCA-2D22-C48A41BBE38D}"/>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3506096" y="1492597"/>
            <a:ext cx="5494588" cy="4238935"/>
          </a:xfrm>
          <a:prstGeom prst="rect">
            <a:avLst/>
          </a:prstGeom>
          <a:noFill/>
          <a:ln>
            <a:noFill/>
          </a:ln>
        </p:spPr>
      </p:pic>
      <p:cxnSp>
        <p:nvCxnSpPr>
          <p:cNvPr id="535" name="Google Shape;535;p8">
            <a:extLst>
              <a:ext uri="{FF2B5EF4-FFF2-40B4-BE49-F238E27FC236}">
                <a16:creationId xmlns:a16="http://schemas.microsoft.com/office/drawing/2014/main" id="{DFA990FF-F477-BEBC-0C7C-91B9220B8E9B}"/>
              </a:ext>
            </a:extLst>
          </p:cNvPr>
          <p:cNvCxnSpPr/>
          <p:nvPr/>
        </p:nvCxnSpPr>
        <p:spPr>
          <a:xfrm rot="10800000">
            <a:off x="8574258" y="1962449"/>
            <a:ext cx="749052" cy="0"/>
          </a:xfrm>
          <a:prstGeom prst="straightConnector1">
            <a:avLst/>
          </a:prstGeom>
          <a:noFill/>
          <a:ln w="76200" cap="flat" cmpd="sng">
            <a:solidFill>
              <a:srgbClr val="00B050"/>
            </a:solidFill>
            <a:prstDash val="solid"/>
            <a:miter lim="800000"/>
            <a:headEnd type="none" w="sm" len="sm"/>
            <a:tailEnd type="triangle" w="med" len="med"/>
          </a:ln>
        </p:spPr>
      </p:cxnSp>
      <p:cxnSp>
        <p:nvCxnSpPr>
          <p:cNvPr id="536" name="Google Shape;536;p8">
            <a:extLst>
              <a:ext uri="{FF2B5EF4-FFF2-40B4-BE49-F238E27FC236}">
                <a16:creationId xmlns:a16="http://schemas.microsoft.com/office/drawing/2014/main" id="{B4772E6E-D0BC-32B0-BEC9-B5E3567A78F2}"/>
              </a:ext>
            </a:extLst>
          </p:cNvPr>
          <p:cNvCxnSpPr/>
          <p:nvPr/>
        </p:nvCxnSpPr>
        <p:spPr>
          <a:xfrm rot="10800000">
            <a:off x="8574257" y="4599386"/>
            <a:ext cx="749054" cy="0"/>
          </a:xfrm>
          <a:prstGeom prst="straightConnector1">
            <a:avLst/>
          </a:prstGeom>
          <a:noFill/>
          <a:ln w="76200" cap="flat" cmpd="sng">
            <a:solidFill>
              <a:srgbClr val="9C5BCD"/>
            </a:solidFill>
            <a:prstDash val="solid"/>
            <a:miter lim="800000"/>
            <a:headEnd type="none" w="sm" len="sm"/>
            <a:tailEnd type="triangle" w="med" len="med"/>
          </a:ln>
        </p:spPr>
      </p:cxnSp>
      <p:sp>
        <p:nvSpPr>
          <p:cNvPr id="537" name="Google Shape;537;p8">
            <a:extLst>
              <a:ext uri="{FF2B5EF4-FFF2-40B4-BE49-F238E27FC236}">
                <a16:creationId xmlns:a16="http://schemas.microsoft.com/office/drawing/2014/main" id="{99674D19-4ABB-F988-118E-09C6789717C2}"/>
              </a:ext>
            </a:extLst>
          </p:cNvPr>
          <p:cNvSpPr/>
          <p:nvPr/>
        </p:nvSpPr>
        <p:spPr>
          <a:xfrm>
            <a:off x="4905409" y="1924599"/>
            <a:ext cx="446787" cy="48418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grpSp>
        <p:nvGrpSpPr>
          <p:cNvPr id="8" name="Group 7">
            <a:extLst>
              <a:ext uri="{FF2B5EF4-FFF2-40B4-BE49-F238E27FC236}">
                <a16:creationId xmlns:a16="http://schemas.microsoft.com/office/drawing/2014/main" id="{CA1E4BF0-1013-AD6C-2E9B-9369F1728485}"/>
              </a:ext>
            </a:extLst>
          </p:cNvPr>
          <p:cNvGrpSpPr/>
          <p:nvPr/>
        </p:nvGrpSpPr>
        <p:grpSpPr>
          <a:xfrm>
            <a:off x="4822281" y="1891564"/>
            <a:ext cx="5765793" cy="659938"/>
            <a:chOff x="-229900" y="-649820"/>
            <a:chExt cx="5765793" cy="659938"/>
          </a:xfrm>
        </p:grpSpPr>
        <p:sp>
          <p:nvSpPr>
            <p:cNvPr id="527" name="Google Shape;527;p8">
              <a:extLst>
                <a:ext uri="{FF2B5EF4-FFF2-40B4-BE49-F238E27FC236}">
                  <a16:creationId xmlns:a16="http://schemas.microsoft.com/office/drawing/2014/main" id="{83EF3749-37F8-A96B-1E0B-93D1058812F1}"/>
                </a:ext>
              </a:extLst>
            </p:cNvPr>
            <p:cNvSpPr txBox="1"/>
            <p:nvPr/>
          </p:nvSpPr>
          <p:spPr>
            <a:xfrm>
              <a:off x="-220375" y="-649820"/>
              <a:ext cx="5756268" cy="33851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n-US"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rPr>
                <a:t>[-] = C emissions to the atmosphere</a:t>
              </a:r>
              <a:endParaRPr kumimoji="0" sz="12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28" name="Google Shape;528;p8">
              <a:extLst>
                <a:ext uri="{FF2B5EF4-FFF2-40B4-BE49-F238E27FC236}">
                  <a16:creationId xmlns:a16="http://schemas.microsoft.com/office/drawing/2014/main" id="{8BA32C1F-588D-48F5-C326-F506FB22AB88}"/>
                </a:ext>
              </a:extLst>
            </p:cNvPr>
            <p:cNvSpPr txBox="1"/>
            <p:nvPr/>
          </p:nvSpPr>
          <p:spPr>
            <a:xfrm>
              <a:off x="-229900" y="-328396"/>
              <a:ext cx="5756268" cy="33851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n-US"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rPr>
                <a:t>[+] = C uptake from the atmosphere</a:t>
              </a:r>
              <a:endParaRPr kumimoji="0" sz="12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grpSp>
        <p:nvGrpSpPr>
          <p:cNvPr id="9" name="Group 8">
            <a:extLst>
              <a:ext uri="{FF2B5EF4-FFF2-40B4-BE49-F238E27FC236}">
                <a16:creationId xmlns:a16="http://schemas.microsoft.com/office/drawing/2014/main" id="{22369273-7BDC-9218-6AAF-C7FB9BFDF6C9}"/>
              </a:ext>
            </a:extLst>
          </p:cNvPr>
          <p:cNvGrpSpPr/>
          <p:nvPr/>
        </p:nvGrpSpPr>
        <p:grpSpPr>
          <a:xfrm>
            <a:off x="0" y="0"/>
            <a:ext cx="12192000" cy="6858000"/>
            <a:chOff x="0" y="0"/>
            <a:chExt cx="12192000" cy="6858000"/>
          </a:xfrm>
        </p:grpSpPr>
        <p:pic>
          <p:nvPicPr>
            <p:cNvPr id="10" name="Google Shape;526;p18">
              <a:extLst>
                <a:ext uri="{FF2B5EF4-FFF2-40B4-BE49-F238E27FC236}">
                  <a16:creationId xmlns:a16="http://schemas.microsoft.com/office/drawing/2014/main" id="{F5E7D632-0BD3-66AA-C54B-86B9D07A1A28}"/>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11" name="Google Shape;527;p18">
              <a:extLst>
                <a:ext uri="{FF2B5EF4-FFF2-40B4-BE49-F238E27FC236}">
                  <a16:creationId xmlns:a16="http://schemas.microsoft.com/office/drawing/2014/main" id="{D95D507A-9DC9-3044-C37C-7AB34F6D9671}"/>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12" name="Google Shape;528;p18">
              <a:extLst>
                <a:ext uri="{FF2B5EF4-FFF2-40B4-BE49-F238E27FC236}">
                  <a16:creationId xmlns:a16="http://schemas.microsoft.com/office/drawing/2014/main" id="{D2B4D6AD-9FD3-A75B-08F0-5B306500C17E}"/>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13" name="Google Shape;529;p18">
              <a:extLst>
                <a:ext uri="{FF2B5EF4-FFF2-40B4-BE49-F238E27FC236}">
                  <a16:creationId xmlns:a16="http://schemas.microsoft.com/office/drawing/2014/main" id="{13BEC74F-EBCB-307B-7EB8-80AC754A3E41}"/>
                </a:ext>
              </a:extLst>
            </p:cNvPr>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14" name="Google Shape;530;p18" descr="A picture containing circle, emblem, trademark, logo&#10;&#10;Description automatically generated">
              <a:extLst>
                <a:ext uri="{FF2B5EF4-FFF2-40B4-BE49-F238E27FC236}">
                  <a16:creationId xmlns:a16="http://schemas.microsoft.com/office/drawing/2014/main" id="{BE0F293D-4264-6CBA-E160-A838E44886CB}"/>
                </a:ext>
              </a:extLst>
            </p:cNvPr>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grpSp>
      <p:pic>
        <p:nvPicPr>
          <p:cNvPr id="3" name="Google Shape;558;p9">
            <a:extLst>
              <a:ext uri="{FF2B5EF4-FFF2-40B4-BE49-F238E27FC236}">
                <a16:creationId xmlns:a16="http://schemas.microsoft.com/office/drawing/2014/main" id="{3B97126F-11FF-3B45-1A59-5FB4E09B7A20}"/>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2745" y="1720236"/>
            <a:ext cx="3411786" cy="3007628"/>
          </a:xfrm>
          <a:prstGeom prst="rect">
            <a:avLst/>
          </a:prstGeom>
          <a:noFill/>
          <a:ln>
            <a:noFill/>
          </a:ln>
        </p:spPr>
      </p:pic>
      <p:sp>
        <p:nvSpPr>
          <p:cNvPr id="4" name="Google Shape;559;p9">
            <a:extLst>
              <a:ext uri="{FF2B5EF4-FFF2-40B4-BE49-F238E27FC236}">
                <a16:creationId xmlns:a16="http://schemas.microsoft.com/office/drawing/2014/main" id="{6CD4A380-0EDD-6D74-C242-2B4262B36CCE}"/>
              </a:ext>
            </a:extLst>
          </p:cNvPr>
          <p:cNvSpPr/>
          <p:nvPr/>
        </p:nvSpPr>
        <p:spPr>
          <a:xfrm>
            <a:off x="1728173" y="1802416"/>
            <a:ext cx="866274" cy="2611941"/>
          </a:xfrm>
          <a:prstGeom prst="rect">
            <a:avLst/>
          </a:pr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5" name="Google Shape;560;p9">
            <a:extLst>
              <a:ext uri="{FF2B5EF4-FFF2-40B4-BE49-F238E27FC236}">
                <a16:creationId xmlns:a16="http://schemas.microsoft.com/office/drawing/2014/main" id="{1CE807D9-1A0B-CB32-8B99-74B47B86C2BF}"/>
              </a:ext>
            </a:extLst>
          </p:cNvPr>
          <p:cNvSpPr txBox="1"/>
          <p:nvPr/>
        </p:nvSpPr>
        <p:spPr>
          <a:xfrm>
            <a:off x="1825337" y="3974197"/>
            <a:ext cx="666749" cy="246221"/>
          </a:xfrm>
          <a:prstGeom prst="rect">
            <a:avLst/>
          </a:prstGeom>
          <a:solidFill>
            <a:schemeClr val="lt1"/>
          </a:solid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en-US"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rPr>
              <a:t>Tropics</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7" name="TextBox 6">
            <a:extLst>
              <a:ext uri="{FF2B5EF4-FFF2-40B4-BE49-F238E27FC236}">
                <a16:creationId xmlns:a16="http://schemas.microsoft.com/office/drawing/2014/main" id="{A87EF346-5E96-7424-3806-376D48CF3859}"/>
              </a:ext>
            </a:extLst>
          </p:cNvPr>
          <p:cNvSpPr txBox="1"/>
          <p:nvPr/>
        </p:nvSpPr>
        <p:spPr>
          <a:xfrm>
            <a:off x="52745" y="4738029"/>
            <a:ext cx="60960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Cavaleri</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et al. 2015 </a:t>
            </a:r>
            <a:r>
              <a:rPr kumimoji="0" lang="en-US" sz="1100" b="0" i="1"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Global Change Biology </a:t>
            </a:r>
            <a:endParaRPr kumimoji="0" lang="en-US" sz="1100" b="0" i="0" u="none" strike="noStrike" kern="120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mn-cs"/>
            </a:endParaRPr>
          </a:p>
        </p:txBody>
      </p:sp>
    </p:spTree>
    <p:extLst>
      <p:ext uri="{BB962C8B-B14F-4D97-AF65-F5344CB8AC3E}">
        <p14:creationId xmlns:p14="http://schemas.microsoft.com/office/powerpoint/2010/main" val="3760061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0"/>
        <p:cNvGrpSpPr/>
        <p:nvPr/>
      </p:nvGrpSpPr>
      <p:grpSpPr>
        <a:xfrm>
          <a:off x="0" y="0"/>
          <a:ext cx="0" cy="0"/>
          <a:chOff x="0" y="0"/>
          <a:chExt cx="0" cy="0"/>
        </a:xfrm>
      </p:grpSpPr>
      <p:sp>
        <p:nvSpPr>
          <p:cNvPr id="581" name="Google Shape;581;p11"/>
          <p:cNvSpPr txBox="1">
            <a:spLocks noGrp="1"/>
          </p:cNvSpPr>
          <p:nvPr>
            <p:ph type="title"/>
          </p:nvPr>
        </p:nvSpPr>
        <p:spPr>
          <a:xfrm>
            <a:off x="838200" y="2313668"/>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Arial"/>
              <a:buNone/>
            </a:pPr>
            <a:r>
              <a:rPr lang="fr-FR" dirty="0">
                <a:solidFill>
                  <a:schemeClr val="lt1"/>
                </a:solidFill>
                <a:latin typeface="Yu Gothic UI Light" panose="020B0300000000000000" pitchFamily="34" charset="-128"/>
                <a:ea typeface="Yu Gothic UI Light" panose="020B0300000000000000" pitchFamily="34" charset="-128"/>
                <a:cs typeface="Arial"/>
                <a:sym typeface="Arial"/>
              </a:rPr>
              <a:t>Une meilleure compréhension du rôle de l'hétérogénéité à travers les paysages tropicaux est cruciale.</a:t>
            </a:r>
            <a:endParaRPr dirty="0">
              <a:latin typeface="Yu Gothic UI Light" panose="020B0300000000000000" pitchFamily="34" charset="-128"/>
              <a:ea typeface="Yu Gothic UI Light" panose="020B0300000000000000" pitchFamily="34" charset="-128"/>
            </a:endParaRPr>
          </a:p>
        </p:txBody>
      </p:sp>
      <p:grpSp>
        <p:nvGrpSpPr>
          <p:cNvPr id="2" name="Group 1">
            <a:extLst>
              <a:ext uri="{FF2B5EF4-FFF2-40B4-BE49-F238E27FC236}">
                <a16:creationId xmlns:a16="http://schemas.microsoft.com/office/drawing/2014/main" id="{6DA92F5E-257E-F1B4-41DC-16E051069E9E}"/>
              </a:ext>
            </a:extLst>
          </p:cNvPr>
          <p:cNvGrpSpPr/>
          <p:nvPr/>
        </p:nvGrpSpPr>
        <p:grpSpPr>
          <a:xfrm>
            <a:off x="0" y="0"/>
            <a:ext cx="12192000" cy="6858000"/>
            <a:chOff x="0" y="0"/>
            <a:chExt cx="12192000" cy="6858000"/>
          </a:xfrm>
        </p:grpSpPr>
        <p:pic>
          <p:nvPicPr>
            <p:cNvPr id="3" name="Google Shape;413;p13">
              <a:extLst>
                <a:ext uri="{FF2B5EF4-FFF2-40B4-BE49-F238E27FC236}">
                  <a16:creationId xmlns:a16="http://schemas.microsoft.com/office/drawing/2014/main" id="{7E97DA69-99ED-2DDF-DF91-B12ACA75E134}"/>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 name="Google Shape;414;p13">
              <a:extLst>
                <a:ext uri="{FF2B5EF4-FFF2-40B4-BE49-F238E27FC236}">
                  <a16:creationId xmlns:a16="http://schemas.microsoft.com/office/drawing/2014/main" id="{5B6B9951-0005-1BF8-1964-D4491E73C01A}"/>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5" name="Google Shape;415;p13">
              <a:extLst>
                <a:ext uri="{FF2B5EF4-FFF2-40B4-BE49-F238E27FC236}">
                  <a16:creationId xmlns:a16="http://schemas.microsoft.com/office/drawing/2014/main" id="{5D2A2FDF-5E5B-CA12-3D23-6888519872B3}"/>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6" name="Google Shape;416;p13">
              <a:extLst>
                <a:ext uri="{FF2B5EF4-FFF2-40B4-BE49-F238E27FC236}">
                  <a16:creationId xmlns:a16="http://schemas.microsoft.com/office/drawing/2014/main" id="{58B63A52-BB8E-1A64-850A-038ED03FB6AB}"/>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7" name="Google Shape;417;p13" descr="A picture containing circle, emblem, trademark, logo&#10;&#10;Description automatically generated">
              <a:extLst>
                <a:ext uri="{FF2B5EF4-FFF2-40B4-BE49-F238E27FC236}">
                  <a16:creationId xmlns:a16="http://schemas.microsoft.com/office/drawing/2014/main" id="{906FC73F-19FE-4B4D-74D6-771074F735AE}"/>
                </a:ext>
              </a:extLst>
            </p:cNvPr>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grpSp>
    </p:spTree>
    <p:extLst>
      <p:ext uri="{BB962C8B-B14F-4D97-AF65-F5344CB8AC3E}">
        <p14:creationId xmlns:p14="http://schemas.microsoft.com/office/powerpoint/2010/main" val="4281304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pic>
        <p:nvPicPr>
          <p:cNvPr id="665" name="Google Shape;665;p29"/>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666" name="Google Shape;666;p29"/>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667" name="Google Shape;667;p29"/>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668" name="Google Shape;668;p29"/>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669" name="Google Shape;669;p29"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pic>
        <p:nvPicPr>
          <p:cNvPr id="670" name="Google Shape;670;p29"/>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101197" y="1456085"/>
            <a:ext cx="12002476" cy="4125996"/>
          </a:xfrm>
          <a:prstGeom prst="rect">
            <a:avLst/>
          </a:prstGeom>
          <a:noFill/>
          <a:ln>
            <a:noFill/>
          </a:ln>
        </p:spPr>
      </p:pic>
      <p:sp>
        <p:nvSpPr>
          <p:cNvPr id="671" name="Google Shape;671;p29"/>
          <p:cNvSpPr txBox="1"/>
          <p:nvPr/>
        </p:nvSpPr>
        <p:spPr>
          <a:xfrm>
            <a:off x="101197" y="5624775"/>
            <a:ext cx="3652657"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100"/>
              <a:buFont typeface="Calibri"/>
              <a:buNone/>
              <a:tabLst/>
              <a:defRPr/>
            </a:pPr>
            <a:r>
              <a:rPr kumimoji="0" lang="en-US" sz="11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Liu et al. &amp; Eldering et al. 2017 </a:t>
            </a:r>
            <a:r>
              <a:rPr kumimoji="0" lang="en-US" sz="1100" b="0" i="1"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Science</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673" name="Google Shape;673;p29"/>
          <p:cNvSpPr/>
          <p:nvPr/>
        </p:nvSpPr>
        <p:spPr>
          <a:xfrm>
            <a:off x="2833777" y="1923333"/>
            <a:ext cx="2300931" cy="3413074"/>
          </a:xfrm>
          <a:prstGeom prst="rect">
            <a:avLst/>
          </a:prstGeom>
          <a:noFill/>
          <a:ln w="381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674" name="Google Shape;674;p29"/>
          <p:cNvSpPr txBox="1">
            <a:spLocks noGrp="1"/>
          </p:cNvSpPr>
          <p:nvPr>
            <p:ph type="title"/>
          </p:nvPr>
        </p:nvSpPr>
        <p:spPr>
          <a:xfrm>
            <a:off x="838200" y="540079"/>
            <a:ext cx="10515600" cy="1325563"/>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fr-FR" dirty="0">
                <a:solidFill>
                  <a:schemeClr val="lt1"/>
                </a:solidFill>
                <a:latin typeface="Yu Gothic UI Light" panose="020B0300000000000000" pitchFamily="34" charset="-128"/>
                <a:ea typeface="Yu Gothic UI Light" panose="020B0300000000000000" pitchFamily="34" charset="-128"/>
                <a:sym typeface="Arial"/>
              </a:rPr>
              <a:t>Source de carbone </a:t>
            </a:r>
            <a:r>
              <a:rPr lang="fr-FR" dirty="0" err="1">
                <a:solidFill>
                  <a:schemeClr val="lt1"/>
                </a:solidFill>
                <a:latin typeface="Yu Gothic UI Light" panose="020B0300000000000000" pitchFamily="34" charset="-128"/>
                <a:ea typeface="Yu Gothic UI Light" panose="020B0300000000000000" pitchFamily="34" charset="-128"/>
                <a:sym typeface="Arial"/>
              </a:rPr>
              <a:t>pan-tropicale</a:t>
            </a:r>
            <a:r>
              <a:rPr lang="fr-FR" dirty="0">
                <a:solidFill>
                  <a:schemeClr val="lt1"/>
                </a:solidFill>
                <a:latin typeface="Yu Gothic UI Light" panose="020B0300000000000000" pitchFamily="34" charset="-128"/>
                <a:ea typeface="Yu Gothic UI Light" panose="020B0300000000000000" pitchFamily="34" charset="-128"/>
                <a:sym typeface="Arial"/>
              </a:rPr>
              <a:t> suite à El Niño de 2015</a:t>
            </a:r>
            <a:r>
              <a:rPr lang="en-US" sz="3600" dirty="0">
                <a:solidFill>
                  <a:schemeClr val="lt1"/>
                </a:solidFill>
                <a:latin typeface="Yu Gothic UI Light" panose="020B0300000000000000" pitchFamily="34" charset="-128"/>
                <a:ea typeface="Yu Gothic UI Light" panose="020B0300000000000000" pitchFamily="34" charset="-128"/>
              </a:rPr>
              <a:t/>
            </a:r>
            <a:br>
              <a:rPr lang="en-US" sz="3600" dirty="0">
                <a:solidFill>
                  <a:schemeClr val="lt1"/>
                </a:solidFill>
                <a:latin typeface="Yu Gothic UI Light" panose="020B0300000000000000" pitchFamily="34" charset="-128"/>
                <a:ea typeface="Yu Gothic UI Light" panose="020B0300000000000000" pitchFamily="34" charset="-128"/>
              </a:rPr>
            </a:br>
            <a:r>
              <a:rPr lang="fr-FR" sz="1800" dirty="0">
                <a:solidFill>
                  <a:schemeClr val="lt1"/>
                </a:solidFill>
                <a:latin typeface="Yu Gothic UI Light" panose="020B0300000000000000" pitchFamily="34" charset="-128"/>
                <a:ea typeface="Yu Gothic UI Light" panose="020B0300000000000000" pitchFamily="34" charset="-128"/>
                <a:sym typeface="Arial"/>
              </a:rPr>
              <a:t>Des voies régionales distinctes ont entraîné des émissions nettes de carbone à travers les tropiques.</a:t>
            </a:r>
            <a:endParaRPr sz="1800" dirty="0">
              <a:latin typeface="Yu Gothic UI Light" panose="020B0300000000000000" pitchFamily="34" charset="-128"/>
              <a:ea typeface="Yu Gothic UI Light" panose="020B0300000000000000" pitchFamily="34" charset="-128"/>
            </a:endParaRPr>
          </a:p>
        </p:txBody>
      </p:sp>
      <p:sp>
        <p:nvSpPr>
          <p:cNvPr id="676" name="Google Shape;676;p29"/>
          <p:cNvSpPr/>
          <p:nvPr/>
        </p:nvSpPr>
        <p:spPr>
          <a:xfrm>
            <a:off x="5384225" y="1917021"/>
            <a:ext cx="2732833" cy="3413074"/>
          </a:xfrm>
          <a:prstGeom prst="rect">
            <a:avLst/>
          </a:prstGeom>
          <a:noFill/>
          <a:ln w="381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678" name="Google Shape;678;p29"/>
          <p:cNvSpPr/>
          <p:nvPr/>
        </p:nvSpPr>
        <p:spPr>
          <a:xfrm>
            <a:off x="8843336" y="1917021"/>
            <a:ext cx="2171667" cy="3413074"/>
          </a:xfrm>
          <a:prstGeom prst="rect">
            <a:avLst/>
          </a:prstGeom>
          <a:noFill/>
          <a:ln w="381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16" name="TextBox 15">
            <a:extLst>
              <a:ext uri="{FF2B5EF4-FFF2-40B4-BE49-F238E27FC236}">
                <a16:creationId xmlns:a16="http://schemas.microsoft.com/office/drawing/2014/main" id="{B38DB4E1-08CF-48F7-B479-74085649F4FE}"/>
              </a:ext>
            </a:extLst>
          </p:cNvPr>
          <p:cNvSpPr txBox="1"/>
          <p:nvPr/>
        </p:nvSpPr>
        <p:spPr>
          <a:xfrm>
            <a:off x="2977374" y="5562681"/>
            <a:ext cx="200258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La surface terrestre plus sèche </a:t>
            </a:r>
            <a:r>
              <a:rPr kumimoji="0" lang="en-US" sz="12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a:t>
            </a:r>
            <a:r>
              <a:rPr kumimoji="0" lang="fr-FR" sz="12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Moins de croissance des plantes</a:t>
            </a:r>
            <a:r>
              <a:rPr kumimoji="0" lang="en-US" sz="12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 Plus de CO2</a:t>
            </a:r>
            <a:endParaRPr kumimoji="0" lang="en-US" sz="1200" b="0" i="0" u="none" strike="noStrike" kern="1200" cap="none" spc="0" normalizeH="0" baseline="-2500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17" name="TextBox 16">
            <a:extLst>
              <a:ext uri="{FF2B5EF4-FFF2-40B4-BE49-F238E27FC236}">
                <a16:creationId xmlns:a16="http://schemas.microsoft.com/office/drawing/2014/main" id="{FB4F59F7-180B-45A3-8198-FC0E42E2B62A}"/>
              </a:ext>
            </a:extLst>
          </p:cNvPr>
          <p:cNvSpPr txBox="1"/>
          <p:nvPr/>
        </p:nvSpPr>
        <p:spPr>
          <a:xfrm>
            <a:off x="5657806" y="5561360"/>
            <a:ext cx="2356525"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Des </a:t>
            </a:r>
            <a:r>
              <a:rPr kumimoji="0" lang="en-US" sz="14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températures</a:t>
            </a: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 plus </a:t>
            </a:r>
            <a:r>
              <a:rPr kumimoji="0" lang="en-US" sz="14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élevées</a:t>
            </a: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Une respiration accrue  Plus de CO2</a:t>
            </a:r>
            <a:endParaRPr kumimoji="0" lang="en-US" sz="1400" b="0" i="0" u="none" strike="noStrike" kern="1200" cap="none" spc="0" normalizeH="0" baseline="-2500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18" name="TextBox 17">
            <a:extLst>
              <a:ext uri="{FF2B5EF4-FFF2-40B4-BE49-F238E27FC236}">
                <a16:creationId xmlns:a16="http://schemas.microsoft.com/office/drawing/2014/main" id="{CB25276E-A4CA-4773-A58C-D75D685AD82B}"/>
              </a:ext>
            </a:extLst>
          </p:cNvPr>
          <p:cNvSpPr txBox="1"/>
          <p:nvPr/>
        </p:nvSpPr>
        <p:spPr>
          <a:xfrm>
            <a:off x="8989256" y="5561359"/>
            <a:ext cx="202574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Plus chaud et plus sec </a:t>
            </a: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Plus de </a:t>
            </a:r>
            <a:r>
              <a:rPr kumimoji="0" lang="en-US" sz="14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feux</a:t>
            </a: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Plus de CO2</a:t>
            </a:r>
            <a:endParaRPr kumimoji="0" lang="en-US" sz="1400" b="0" i="0" u="none" strike="noStrike" kern="1200" cap="none" spc="0" normalizeH="0" baseline="-2500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endParaRPr>
          </a:p>
        </p:txBody>
      </p:sp>
    </p:spTree>
    <p:extLst>
      <p:ext uri="{BB962C8B-B14F-4D97-AF65-F5344CB8AC3E}">
        <p14:creationId xmlns:p14="http://schemas.microsoft.com/office/powerpoint/2010/main" val="530952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187A4-49DE-F2CA-9E21-9200D8FD70C0}"/>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03614BED-FA7F-F77A-004F-58F5AE68C9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56516"/>
            <a:ext cx="7827831" cy="44031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C731DBD-1323-EA1C-D492-62AE22B41BB9}"/>
              </a:ext>
            </a:extLst>
          </p:cNvPr>
          <p:cNvSpPr txBox="1"/>
          <p:nvPr/>
        </p:nvSpPr>
        <p:spPr>
          <a:xfrm>
            <a:off x="550607" y="612653"/>
            <a:ext cx="1090889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Ère riche en données des observations satellites de la Terre</a:t>
            </a:r>
            <a:endParaRPr kumimoji="0" lang="en-US" sz="3200" b="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5" name="Group 4">
            <a:extLst>
              <a:ext uri="{FF2B5EF4-FFF2-40B4-BE49-F238E27FC236}">
                <a16:creationId xmlns:a16="http://schemas.microsoft.com/office/drawing/2014/main" id="{C95A7A3E-9482-A928-18E5-CF5455D493EF}"/>
              </a:ext>
            </a:extLst>
          </p:cNvPr>
          <p:cNvGrpSpPr/>
          <p:nvPr/>
        </p:nvGrpSpPr>
        <p:grpSpPr>
          <a:xfrm>
            <a:off x="0" y="0"/>
            <a:ext cx="12192000" cy="6858000"/>
            <a:chOff x="0" y="0"/>
            <a:chExt cx="12192000" cy="6858000"/>
          </a:xfrm>
        </p:grpSpPr>
        <p:pic>
          <p:nvPicPr>
            <p:cNvPr id="6" name="Google Shape;413;p13">
              <a:extLst>
                <a:ext uri="{FF2B5EF4-FFF2-40B4-BE49-F238E27FC236}">
                  <a16:creationId xmlns:a16="http://schemas.microsoft.com/office/drawing/2014/main" id="{2EFFE780-2C9B-3B10-B879-854428ED9DFF}"/>
                </a:ext>
              </a:extLst>
            </p:cNvPr>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0" y="0"/>
              <a:ext cx="12191998" cy="587829"/>
            </a:xfrm>
            <a:prstGeom prst="rect">
              <a:avLst/>
            </a:prstGeom>
            <a:noFill/>
            <a:ln>
              <a:noFill/>
            </a:ln>
          </p:spPr>
        </p:pic>
        <p:pic>
          <p:nvPicPr>
            <p:cNvPr id="7" name="Google Shape;414;p13">
              <a:extLst>
                <a:ext uri="{FF2B5EF4-FFF2-40B4-BE49-F238E27FC236}">
                  <a16:creationId xmlns:a16="http://schemas.microsoft.com/office/drawing/2014/main" id="{21AE01FB-188D-6E8C-1ECC-8D0595E8F512}"/>
                </a:ext>
              </a:extLst>
            </p:cNvPr>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0" y="6382140"/>
              <a:ext cx="12191998" cy="475860"/>
            </a:xfrm>
            <a:prstGeom prst="rect">
              <a:avLst/>
            </a:prstGeom>
            <a:noFill/>
            <a:ln>
              <a:noFill/>
            </a:ln>
          </p:spPr>
        </p:pic>
        <p:sp>
          <p:nvSpPr>
            <p:cNvPr id="8" name="Google Shape;415;p13">
              <a:extLst>
                <a:ext uri="{FF2B5EF4-FFF2-40B4-BE49-F238E27FC236}">
                  <a16:creationId xmlns:a16="http://schemas.microsoft.com/office/drawing/2014/main" id="{6C3BC9E7-1C6C-2472-7CA3-49D9742228C4}"/>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9" name="Google Shape;416;p13">
              <a:extLst>
                <a:ext uri="{FF2B5EF4-FFF2-40B4-BE49-F238E27FC236}">
                  <a16:creationId xmlns:a16="http://schemas.microsoft.com/office/drawing/2014/main" id="{EC22F889-CA3A-D204-0B59-2AD94084FE3A}"/>
                </a:ext>
              </a:extLst>
            </p:cNvPr>
            <p:cNvPicPr preferRelativeResize="0"/>
            <p:nvPr/>
          </p:nvPicPr>
          <p:blipFill rotWithShape="1">
            <a:blip r:embed="rId6">
              <a:alphaModFix/>
              <a:extLst>
                <a:ext uri="{28A0092B-C50C-407E-A947-70E740481C1C}">
                  <a14:useLocalDpi xmlns:a14="http://schemas.microsoft.com/office/drawing/2010/main" val="0"/>
                </a:ext>
              </a:extLst>
            </a:blip>
            <a:srcRect/>
            <a:stretch/>
          </p:blipFill>
          <p:spPr>
            <a:xfrm>
              <a:off x="127566" y="5952931"/>
              <a:ext cx="1104075" cy="905069"/>
            </a:xfrm>
            <a:prstGeom prst="rect">
              <a:avLst/>
            </a:prstGeom>
            <a:noFill/>
            <a:ln>
              <a:noFill/>
            </a:ln>
          </p:spPr>
        </p:pic>
        <p:pic>
          <p:nvPicPr>
            <p:cNvPr id="10" name="Google Shape;417;p13" descr="A picture containing circle, emblem, trademark, logo&#10;&#10;Description automatically generated">
              <a:extLst>
                <a:ext uri="{FF2B5EF4-FFF2-40B4-BE49-F238E27FC236}">
                  <a16:creationId xmlns:a16="http://schemas.microsoft.com/office/drawing/2014/main" id="{98B9586D-13AA-09FE-F557-6BC0CE6CD383}"/>
                </a:ext>
              </a:extLst>
            </p:cNvPr>
            <p:cNvPicPr preferRelativeResize="0"/>
            <p:nvPr/>
          </p:nvPicPr>
          <p:blipFill rotWithShape="1">
            <a:blip r:embed="rId7">
              <a:alphaModFix/>
              <a:extLst>
                <a:ext uri="{28A0092B-C50C-407E-A947-70E740481C1C}">
                  <a14:useLocalDpi xmlns:a14="http://schemas.microsoft.com/office/drawing/2010/main" val="0"/>
                </a:ext>
              </a:extLst>
            </a:blip>
            <a:srcRect/>
            <a:stretch/>
          </p:blipFill>
          <p:spPr>
            <a:xfrm>
              <a:off x="11197002" y="5972595"/>
              <a:ext cx="830108" cy="826808"/>
            </a:xfrm>
            <a:prstGeom prst="rect">
              <a:avLst/>
            </a:prstGeom>
            <a:noFill/>
            <a:ln>
              <a:noFill/>
            </a:ln>
          </p:spPr>
        </p:pic>
      </p:grpSp>
      <p:sp>
        <p:nvSpPr>
          <p:cNvPr id="13" name="TextBox 12">
            <a:extLst>
              <a:ext uri="{FF2B5EF4-FFF2-40B4-BE49-F238E27FC236}">
                <a16:creationId xmlns:a16="http://schemas.microsoft.com/office/drawing/2014/main" id="{AF554424-CE84-05AE-46B5-6304E088F45E}"/>
              </a:ext>
            </a:extLst>
          </p:cNvPr>
          <p:cNvSpPr txBox="1"/>
          <p:nvPr/>
        </p:nvSpPr>
        <p:spPr>
          <a:xfrm>
            <a:off x="8038975" y="4761062"/>
            <a:ext cx="2292615"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Image credit: K. Dana Chadwick</a:t>
            </a:r>
          </a:p>
        </p:txBody>
      </p:sp>
      <p:pic>
        <p:nvPicPr>
          <p:cNvPr id="2" name="Picture 1" descr="A tree with a mountain in the background&#10;&#10;Description automatically generated">
            <a:extLst>
              <a:ext uri="{FF2B5EF4-FFF2-40B4-BE49-F238E27FC236}">
                <a16:creationId xmlns:a16="http://schemas.microsoft.com/office/drawing/2014/main" id="{352AE423-8970-FC12-474D-E1E13272A2A0}"/>
              </a:ext>
            </a:extLst>
          </p:cNvPr>
          <p:cNvPicPr>
            <a:picLocks noChangeAspect="1"/>
          </p:cNvPicPr>
          <p:nvPr/>
        </p:nvPicPr>
        <p:blipFill rotWithShape="1">
          <a:blip r:embed="rId8" cstate="email">
            <a:extLst>
              <a:ext uri="{BEBA8EAE-BF5A-486C-A8C5-ECC9F3942E4B}">
                <a14:imgProps xmlns:a14="http://schemas.microsoft.com/office/drawing/2010/main">
                  <a14:imgLayer r:embed="rId9">
                    <a14:imgEffect>
                      <a14:brightnessContrast bright="40000"/>
                    </a14:imgEffect>
                  </a14:imgLayer>
                </a14:imgProps>
              </a:ext>
              <a:ext uri="{28A0092B-C50C-407E-A947-70E740481C1C}">
                <a14:useLocalDpi xmlns:a14="http://schemas.microsoft.com/office/drawing/2010/main"/>
              </a:ext>
            </a:extLst>
          </a:blip>
          <a:srcRect/>
          <a:stretch/>
        </p:blipFill>
        <p:spPr>
          <a:xfrm>
            <a:off x="8044134" y="1696013"/>
            <a:ext cx="3988135" cy="3038399"/>
          </a:xfrm>
          <a:prstGeom prst="rect">
            <a:avLst/>
          </a:prstGeom>
        </p:spPr>
      </p:pic>
      <p:pic>
        <p:nvPicPr>
          <p:cNvPr id="11" name="Picture 10" descr="A picture containing colorful, man, sitting, blanket&#10;&#10;Description automatically generated">
            <a:extLst>
              <a:ext uri="{FF2B5EF4-FFF2-40B4-BE49-F238E27FC236}">
                <a16:creationId xmlns:a16="http://schemas.microsoft.com/office/drawing/2014/main" id="{FBED643A-08EE-E674-2198-C4C1260BEBB2}"/>
              </a:ext>
            </a:extLst>
          </p:cNvPr>
          <p:cNvPicPr>
            <a:picLocks noChangeAspect="1"/>
          </p:cNvPicPr>
          <p:nvPr/>
        </p:nvPicPr>
        <p:blipFill rotWithShape="1">
          <a:blip r:embed="rId10" cstate="email">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a:ext>
            </a:extLst>
          </a:blip>
          <a:srcRect/>
          <a:stretch/>
        </p:blipFill>
        <p:spPr>
          <a:xfrm>
            <a:off x="8038975" y="1696012"/>
            <a:ext cx="3988135" cy="3038399"/>
          </a:xfrm>
          <a:prstGeom prst="rect">
            <a:avLst/>
          </a:prstGeom>
        </p:spPr>
      </p:pic>
    </p:spTree>
    <p:extLst>
      <p:ext uri="{BB962C8B-B14F-4D97-AF65-F5344CB8AC3E}">
        <p14:creationId xmlns:p14="http://schemas.microsoft.com/office/powerpoint/2010/main" val="253686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EE979A-A53C-4B31-A8B6-130181592D5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83660" y="1624230"/>
            <a:ext cx="5419443" cy="4064583"/>
          </a:xfrm>
          <a:prstGeom prst="rect">
            <a:avLst/>
          </a:prstGeom>
        </p:spPr>
      </p:pic>
      <p:sp>
        <p:nvSpPr>
          <p:cNvPr id="5" name="Title 1">
            <a:extLst>
              <a:ext uri="{FF2B5EF4-FFF2-40B4-BE49-F238E27FC236}">
                <a16:creationId xmlns:a16="http://schemas.microsoft.com/office/drawing/2014/main" id="{56A872BC-59DA-43F4-9E89-6D081A5F687E}"/>
              </a:ext>
            </a:extLst>
          </p:cNvPr>
          <p:cNvSpPr txBox="1">
            <a:spLocks/>
          </p:cNvSpPr>
          <p:nvPr/>
        </p:nvSpPr>
        <p:spPr>
          <a:xfrm>
            <a:off x="838199" y="658438"/>
            <a:ext cx="10515600" cy="7016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panose="020B0604020202020204" pitchFamily="34" charset="0"/>
                <a:sym typeface="Arial"/>
              </a:rPr>
              <a:t>Nouveaux capteurs aéroportés et spatiaux</a:t>
            </a:r>
            <a:endParaRPr kumimoji="0" lang="en-US" sz="4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panose="020B0604020202020204" pitchFamily="34" charset="0"/>
              <a:sym typeface="Arial"/>
            </a:endParaRPr>
          </a:p>
        </p:txBody>
      </p:sp>
      <p:grpSp>
        <p:nvGrpSpPr>
          <p:cNvPr id="2" name="Group 1">
            <a:extLst>
              <a:ext uri="{FF2B5EF4-FFF2-40B4-BE49-F238E27FC236}">
                <a16:creationId xmlns:a16="http://schemas.microsoft.com/office/drawing/2014/main" id="{C23EC5A7-744E-B4B8-894D-70D046CEEEF6}"/>
              </a:ext>
            </a:extLst>
          </p:cNvPr>
          <p:cNvGrpSpPr/>
          <p:nvPr/>
        </p:nvGrpSpPr>
        <p:grpSpPr>
          <a:xfrm>
            <a:off x="0" y="0"/>
            <a:ext cx="12192000" cy="6858000"/>
            <a:chOff x="0" y="0"/>
            <a:chExt cx="12192000" cy="6858000"/>
          </a:xfrm>
        </p:grpSpPr>
        <p:pic>
          <p:nvPicPr>
            <p:cNvPr id="3" name="Google Shape;526;p18">
              <a:extLst>
                <a:ext uri="{FF2B5EF4-FFF2-40B4-BE49-F238E27FC236}">
                  <a16:creationId xmlns:a16="http://schemas.microsoft.com/office/drawing/2014/main" id="{4220D151-04AB-C3A0-72E9-2723EAAD7534}"/>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9" name="Google Shape;527;p18">
              <a:extLst>
                <a:ext uri="{FF2B5EF4-FFF2-40B4-BE49-F238E27FC236}">
                  <a16:creationId xmlns:a16="http://schemas.microsoft.com/office/drawing/2014/main" id="{2B0E68D8-EF08-A22C-3810-11412020BE9E}"/>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10" name="Google Shape;528;p18">
              <a:extLst>
                <a:ext uri="{FF2B5EF4-FFF2-40B4-BE49-F238E27FC236}">
                  <a16:creationId xmlns:a16="http://schemas.microsoft.com/office/drawing/2014/main" id="{5DB4C195-80CF-D5D5-B849-6472A70D5F80}"/>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11" name="Google Shape;529;p18">
              <a:extLst>
                <a:ext uri="{FF2B5EF4-FFF2-40B4-BE49-F238E27FC236}">
                  <a16:creationId xmlns:a16="http://schemas.microsoft.com/office/drawing/2014/main" id="{4DC62871-36F9-EA41-3F9C-CF8AC866B10C}"/>
                </a:ext>
              </a:extLst>
            </p:cNvPr>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12" name="Google Shape;530;p18" descr="A picture containing circle, emblem, trademark, logo&#10;&#10;Description automatically generated">
              <a:extLst>
                <a:ext uri="{FF2B5EF4-FFF2-40B4-BE49-F238E27FC236}">
                  <a16:creationId xmlns:a16="http://schemas.microsoft.com/office/drawing/2014/main" id="{9C2D356E-06E9-CDAB-F1FD-4E8B525EA22F}"/>
                </a:ext>
              </a:extLst>
            </p:cNvPr>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grpSp>
      <p:pic>
        <p:nvPicPr>
          <p:cNvPr id="13" name="Picture 12">
            <a:extLst>
              <a:ext uri="{FF2B5EF4-FFF2-40B4-BE49-F238E27FC236}">
                <a16:creationId xmlns:a16="http://schemas.microsoft.com/office/drawing/2014/main" id="{93759C66-412C-54BA-207E-727C63EC624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030487" y="3468138"/>
            <a:ext cx="3861386" cy="2522566"/>
          </a:xfrm>
          <a:prstGeom prst="rect">
            <a:avLst/>
          </a:prstGeom>
        </p:spPr>
      </p:pic>
      <p:pic>
        <p:nvPicPr>
          <p:cNvPr id="14" name="Picture 13">
            <a:extLst>
              <a:ext uri="{FF2B5EF4-FFF2-40B4-BE49-F238E27FC236}">
                <a16:creationId xmlns:a16="http://schemas.microsoft.com/office/drawing/2014/main" id="{FA6E93F1-F861-421A-0255-080B85ED77E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541302" y="1445363"/>
            <a:ext cx="2929532" cy="1971041"/>
          </a:xfrm>
          <a:prstGeom prst="rect">
            <a:avLst/>
          </a:prstGeom>
        </p:spPr>
      </p:pic>
      <p:sp>
        <p:nvSpPr>
          <p:cNvPr id="15" name="Rectangle 14">
            <a:extLst>
              <a:ext uri="{FF2B5EF4-FFF2-40B4-BE49-F238E27FC236}">
                <a16:creationId xmlns:a16="http://schemas.microsoft.com/office/drawing/2014/main" id="{4611F0D2-35D1-F1B5-BF60-0B7AA7A07150}"/>
              </a:ext>
            </a:extLst>
          </p:cNvPr>
          <p:cNvSpPr/>
          <p:nvPr/>
        </p:nvSpPr>
        <p:spPr>
          <a:xfrm>
            <a:off x="7541302" y="1484620"/>
            <a:ext cx="220212" cy="1831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32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pic>
        <p:nvPicPr>
          <p:cNvPr id="718" name="Google Shape;718;p3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719" name="Google Shape;719;p3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720" name="Google Shape;720;p3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721" name="Google Shape;721;p33"/>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722" name="Google Shape;722;p33"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sp>
        <p:nvSpPr>
          <p:cNvPr id="723" name="Google Shape;723;p33"/>
          <p:cNvSpPr txBox="1">
            <a:spLocks noGrp="1"/>
          </p:cNvSpPr>
          <p:nvPr>
            <p:ph type="title"/>
          </p:nvPr>
        </p:nvSpPr>
        <p:spPr>
          <a:xfrm>
            <a:off x="1457370" y="850407"/>
            <a:ext cx="7308753" cy="7636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990"/>
              <a:buNone/>
            </a:pPr>
            <a:r>
              <a:rPr lang="fr-FR" sz="4000" dirty="0">
                <a:solidFill>
                  <a:schemeClr val="lt1"/>
                </a:solidFill>
                <a:latin typeface="Yu Gothic UI Light" panose="020B0300000000000000" pitchFamily="34" charset="-128"/>
                <a:ea typeface="Yu Gothic UI Light" panose="020B0300000000000000" pitchFamily="34" charset="-128"/>
                <a:sym typeface="Arial"/>
              </a:rPr>
              <a:t>Le focus scientifique de PANGEA</a:t>
            </a:r>
            <a:endParaRPr sz="4000" dirty="0">
              <a:solidFill>
                <a:schemeClr val="lt1"/>
              </a:solidFill>
              <a:latin typeface="Yu Gothic UI Light" panose="020B0300000000000000" pitchFamily="34" charset="-128"/>
              <a:ea typeface="Yu Gothic UI Light" panose="020B0300000000000000" pitchFamily="34" charset="-128"/>
              <a:sym typeface="Arial"/>
            </a:endParaRPr>
          </a:p>
        </p:txBody>
      </p:sp>
      <p:sp>
        <p:nvSpPr>
          <p:cNvPr id="724" name="Google Shape;724;p33"/>
          <p:cNvSpPr txBox="1">
            <a:spLocks noGrp="1"/>
          </p:cNvSpPr>
          <p:nvPr>
            <p:ph type="body" idx="1"/>
          </p:nvPr>
        </p:nvSpPr>
        <p:spPr>
          <a:xfrm>
            <a:off x="1231641" y="1768010"/>
            <a:ext cx="7760212" cy="4555200"/>
          </a:xfrm>
          <a:prstGeom prst="rect">
            <a:avLst/>
          </a:prstGeom>
          <a:noFill/>
          <a:ln>
            <a:noFill/>
          </a:ln>
        </p:spPr>
        <p:txBody>
          <a:bodyPr spcFirstLastPara="1" wrap="square" lIns="121900" tIns="121900" rIns="121900" bIns="121900" anchor="t" anchorCtr="0">
            <a:normAutofit/>
          </a:bodyPr>
          <a:lstStyle/>
          <a:p>
            <a:pPr marL="609585" indent="-457188">
              <a:spcBef>
                <a:spcPts val="1200"/>
              </a:spcBef>
              <a:spcAft>
                <a:spcPts val="1200"/>
              </a:spcAft>
              <a:buClr>
                <a:schemeClr val="lt1"/>
              </a:buClr>
              <a:buFont typeface="Arial"/>
              <a:buAutoNum type="arabicPeriod"/>
            </a:pPr>
            <a:r>
              <a:rPr lang="fr-FR" sz="2300" dirty="0">
                <a:solidFill>
                  <a:schemeClr val="lt1"/>
                </a:solidFill>
                <a:latin typeface="Yu Gothic UI Light" panose="020B0300000000000000" pitchFamily="34" charset="-128"/>
                <a:ea typeface="Yu Gothic UI Light" panose="020B0300000000000000" pitchFamily="34" charset="-128"/>
              </a:rPr>
              <a:t>Quelles sont les similitudes et les différences à l'intérieur et entre chaque région tropicale ?</a:t>
            </a:r>
          </a:p>
          <a:p>
            <a:pPr marL="609585" indent="-457188">
              <a:spcBef>
                <a:spcPts val="1200"/>
              </a:spcBef>
              <a:spcAft>
                <a:spcPts val="1200"/>
              </a:spcAft>
              <a:buClr>
                <a:schemeClr val="lt1"/>
              </a:buClr>
              <a:buFont typeface="Arial"/>
              <a:buAutoNum type="arabicPeriod"/>
            </a:pPr>
            <a:r>
              <a:rPr lang="fr-FR" sz="2300" dirty="0">
                <a:solidFill>
                  <a:schemeClr val="lt1"/>
                </a:solidFill>
                <a:latin typeface="Yu Gothic UI Light" panose="020B0300000000000000" pitchFamily="34" charset="-128"/>
                <a:ea typeface="Yu Gothic UI Light" panose="020B0300000000000000" pitchFamily="34" charset="-128"/>
              </a:rPr>
              <a:t>Comment évoluent la vulnérabilité et la résilience des écosystèmes forestiers tropicaux avec le changement global ?</a:t>
            </a:r>
          </a:p>
          <a:p>
            <a:pPr marL="609585" indent="-457188">
              <a:spcBef>
                <a:spcPts val="1200"/>
              </a:spcBef>
              <a:spcAft>
                <a:spcPts val="1200"/>
              </a:spcAft>
              <a:buClr>
                <a:schemeClr val="lt1"/>
              </a:buClr>
              <a:buFont typeface="Arial"/>
              <a:buAutoNum type="arabicPeriod"/>
            </a:pPr>
            <a:r>
              <a:rPr lang="fr-FR" sz="2300" dirty="0">
                <a:solidFill>
                  <a:schemeClr val="lt1"/>
                </a:solidFill>
                <a:latin typeface="Yu Gothic UI Light" panose="020B0300000000000000" pitchFamily="34" charset="-128"/>
                <a:ea typeface="Yu Gothic UI Light" panose="020B0300000000000000" pitchFamily="34" charset="-128"/>
              </a:rPr>
              <a:t>Comment ces informations peuvent-elles être utilisées pour orienter la prise de décision en matière d'adaptation et de mitigation climatique, ainsi que de conservation de la biodiversité ?</a:t>
            </a:r>
            <a:endParaRPr lang="en-US" sz="2300" dirty="0">
              <a:solidFill>
                <a:schemeClr val="lt1"/>
              </a:solidFill>
              <a:latin typeface="Yu Gothic UI Light" panose="020B0300000000000000" pitchFamily="34" charset="-128"/>
              <a:ea typeface="Yu Gothic UI Light" panose="020B0300000000000000" pitchFamily="34" charset="-128"/>
            </a:endParaRPr>
          </a:p>
        </p:txBody>
      </p:sp>
      <p:pic>
        <p:nvPicPr>
          <p:cNvPr id="725" name="Google Shape;725;p33"/>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9188074" y="2686265"/>
            <a:ext cx="1772285" cy="1761436"/>
          </a:xfrm>
          <a:prstGeom prst="rect">
            <a:avLst/>
          </a:prstGeom>
          <a:noFill/>
          <a:ln>
            <a:noFill/>
          </a:ln>
        </p:spPr>
      </p:pic>
      <p:pic>
        <p:nvPicPr>
          <p:cNvPr id="726" name="Google Shape;726;p33"/>
          <p:cNvPicPr preferRelativeResize="0"/>
          <p:nvPr/>
        </p:nvPicPr>
        <p:blipFill rotWithShape="1">
          <a:blip r:embed="rId8">
            <a:alphaModFix/>
            <a:extLst>
              <a:ext uri="{28A0092B-C50C-407E-A947-70E740481C1C}">
                <a14:useLocalDpi xmlns:a14="http://schemas.microsoft.com/office/drawing/2010/main"/>
              </a:ext>
            </a:extLst>
          </a:blip>
          <a:srcRect/>
          <a:stretch/>
        </p:blipFill>
        <p:spPr>
          <a:xfrm>
            <a:off x="9235280" y="850407"/>
            <a:ext cx="1772285" cy="1761436"/>
          </a:xfrm>
          <a:prstGeom prst="rect">
            <a:avLst/>
          </a:prstGeom>
          <a:noFill/>
          <a:ln>
            <a:noFill/>
          </a:ln>
        </p:spPr>
      </p:pic>
      <p:pic>
        <p:nvPicPr>
          <p:cNvPr id="727" name="Google Shape;727;p33" descr="https://lh7-us.googleusercontent.com/epjiJU20dwtUMKqYujnJSt0Kw8U46KHbZ9aZcMwh-Ez5zg7fnXXJoTrbMOBmIBq-2cnjQotJwO2ZX4I43VdEUTmR4jPDm4unvNJPVujBE2ESjbpCDvgH0xyktdAyIu9aO6pViYVkA2P10B8=s2048"/>
          <p:cNvPicPr preferRelativeResize="0"/>
          <p:nvPr/>
        </p:nvPicPr>
        <p:blipFill rotWithShape="1">
          <a:blip r:embed="rId9">
            <a:alphaModFix/>
            <a:extLst>
              <a:ext uri="{28A0092B-C50C-407E-A947-70E740481C1C}">
                <a14:useLocalDpi xmlns:a14="http://schemas.microsoft.com/office/drawing/2010/main"/>
              </a:ext>
            </a:extLst>
          </a:blip>
          <a:srcRect/>
          <a:stretch/>
        </p:blipFill>
        <p:spPr>
          <a:xfrm>
            <a:off x="9463687" y="4646933"/>
            <a:ext cx="1836128" cy="1630591"/>
          </a:xfrm>
          <a:prstGeom prst="rect">
            <a:avLst/>
          </a:prstGeom>
          <a:noFill/>
          <a:ln>
            <a:noFill/>
          </a:ln>
        </p:spPr>
      </p:pic>
    </p:spTree>
    <p:extLst>
      <p:ext uri="{BB962C8B-B14F-4D97-AF65-F5344CB8AC3E}">
        <p14:creationId xmlns:p14="http://schemas.microsoft.com/office/powerpoint/2010/main" val="3283426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pic>
        <p:nvPicPr>
          <p:cNvPr id="443" name="Google Shape;443;p14"/>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0" y="0"/>
            <a:ext cx="12191998" cy="587829"/>
          </a:xfrm>
          <a:prstGeom prst="rect">
            <a:avLst/>
          </a:prstGeom>
          <a:noFill/>
          <a:ln>
            <a:noFill/>
          </a:ln>
        </p:spPr>
      </p:pic>
      <p:pic>
        <p:nvPicPr>
          <p:cNvPr id="444" name="Google Shape;444;p14"/>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0" y="6382140"/>
            <a:ext cx="12191998" cy="475860"/>
          </a:xfrm>
          <a:prstGeom prst="rect">
            <a:avLst/>
          </a:prstGeom>
          <a:noFill/>
          <a:ln>
            <a:noFill/>
          </a:ln>
        </p:spPr>
      </p:pic>
      <p:sp>
        <p:nvSpPr>
          <p:cNvPr id="445" name="Google Shape;445;p14"/>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46" name="Google Shape;446;p14"/>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127566" y="5952931"/>
            <a:ext cx="1104075" cy="905069"/>
          </a:xfrm>
          <a:prstGeom prst="rect">
            <a:avLst/>
          </a:prstGeom>
          <a:noFill/>
          <a:ln>
            <a:noFill/>
          </a:ln>
        </p:spPr>
      </p:pic>
      <p:pic>
        <p:nvPicPr>
          <p:cNvPr id="447" name="Google Shape;447;p14"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val="0"/>
              </a:ext>
            </a:extLst>
          </a:blip>
          <a:srcRect/>
          <a:stretch/>
        </p:blipFill>
        <p:spPr>
          <a:xfrm>
            <a:off x="11197002" y="5972595"/>
            <a:ext cx="830108" cy="826808"/>
          </a:xfrm>
          <a:prstGeom prst="rect">
            <a:avLst/>
          </a:prstGeom>
          <a:noFill/>
          <a:ln>
            <a:noFill/>
          </a:ln>
        </p:spPr>
      </p:pic>
      <p:sp>
        <p:nvSpPr>
          <p:cNvPr id="448" name="Google Shape;448;p14"/>
          <p:cNvSpPr txBox="1">
            <a:spLocks noGrp="1"/>
          </p:cNvSpPr>
          <p:nvPr>
            <p:ph type="title"/>
          </p:nvPr>
        </p:nvSpPr>
        <p:spPr>
          <a:xfrm>
            <a:off x="360199" y="751722"/>
            <a:ext cx="11471600" cy="7636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990"/>
              <a:buNone/>
            </a:pPr>
            <a:r>
              <a:rPr lang="en-US" sz="4000" dirty="0">
                <a:solidFill>
                  <a:schemeClr val="lt1"/>
                </a:solidFill>
                <a:latin typeface="Yu Gothic UI Light" panose="020B0300000000000000" pitchFamily="34" charset="-128"/>
                <a:ea typeface="Yu Gothic UI Light" panose="020B0300000000000000" pitchFamily="34" charset="-128"/>
                <a:sym typeface="Arial"/>
              </a:rPr>
              <a:t>Une </a:t>
            </a:r>
            <a:r>
              <a:rPr lang="en-US" sz="4000" dirty="0" err="1">
                <a:solidFill>
                  <a:schemeClr val="lt1"/>
                </a:solidFill>
                <a:latin typeface="Yu Gothic UI Light" panose="020B0300000000000000" pitchFamily="34" charset="-128"/>
                <a:ea typeface="Yu Gothic UI Light" panose="020B0300000000000000" pitchFamily="34" charset="-128"/>
                <a:sym typeface="Arial"/>
              </a:rPr>
              <a:t>campagne</a:t>
            </a:r>
            <a:r>
              <a:rPr lang="en-US" sz="4000" dirty="0">
                <a:solidFill>
                  <a:schemeClr val="lt1"/>
                </a:solidFill>
                <a:latin typeface="Yu Gothic UI Light" panose="020B0300000000000000" pitchFamily="34" charset="-128"/>
                <a:ea typeface="Yu Gothic UI Light" panose="020B0300000000000000" pitchFamily="34" charset="-128"/>
                <a:sym typeface="Arial"/>
              </a:rPr>
              <a:t> multi-</a:t>
            </a:r>
            <a:r>
              <a:rPr lang="en-US" sz="4000" dirty="0" err="1">
                <a:solidFill>
                  <a:schemeClr val="lt1"/>
                </a:solidFill>
                <a:latin typeface="Yu Gothic UI Light" panose="020B0300000000000000" pitchFamily="34" charset="-128"/>
                <a:ea typeface="Yu Gothic UI Light" panose="020B0300000000000000" pitchFamily="34" charset="-128"/>
                <a:sym typeface="Arial"/>
              </a:rPr>
              <a:t>échelle</a:t>
            </a:r>
            <a:endParaRPr sz="4000" dirty="0">
              <a:solidFill>
                <a:schemeClr val="lt1"/>
              </a:solidFill>
              <a:latin typeface="Yu Gothic UI Light" panose="020B0300000000000000" pitchFamily="34" charset="-128"/>
              <a:ea typeface="Yu Gothic UI Light" panose="020B0300000000000000" pitchFamily="34" charset="-128"/>
              <a:sym typeface="Arial"/>
            </a:endParaRPr>
          </a:p>
        </p:txBody>
      </p:sp>
      <p:pic>
        <p:nvPicPr>
          <p:cNvPr id="3" name="Picture 2">
            <a:extLst>
              <a:ext uri="{FF2B5EF4-FFF2-40B4-BE49-F238E27FC236}">
                <a16:creationId xmlns:a16="http://schemas.microsoft.com/office/drawing/2014/main" id="{18FC7265-2A90-0A17-739D-E8A3F2C43852}"/>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1521603" y="4654570"/>
            <a:ext cx="2183254" cy="1502637"/>
          </a:xfrm>
          <a:prstGeom prst="rect">
            <a:avLst/>
          </a:prstGeom>
          <a:ln>
            <a:solidFill>
              <a:schemeClr val="bg1"/>
            </a:solidFill>
          </a:ln>
        </p:spPr>
      </p:pic>
      <p:pic>
        <p:nvPicPr>
          <p:cNvPr id="2" name="Afbeelding 9" descr="Afbeelding met lucht, buiten, boom, berg&#10;&#10;Automatisch gegenereerde beschrijving">
            <a:extLst>
              <a:ext uri="{FF2B5EF4-FFF2-40B4-BE49-F238E27FC236}">
                <a16:creationId xmlns:a16="http://schemas.microsoft.com/office/drawing/2014/main" id="{DBFE46E9-9C77-150A-5D76-60066E3C9C2A}"/>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3994820" y="4137862"/>
            <a:ext cx="2787093" cy="1620376"/>
          </a:xfrm>
          <a:prstGeom prst="rect">
            <a:avLst/>
          </a:prstGeom>
          <a:ln>
            <a:solidFill>
              <a:schemeClr val="bg1"/>
            </a:solidFill>
          </a:ln>
        </p:spPr>
      </p:pic>
      <p:pic>
        <p:nvPicPr>
          <p:cNvPr id="8" name="Picture 7" descr="A close-up of a map&#10;&#10;Description automatically generated">
            <a:extLst>
              <a:ext uri="{FF2B5EF4-FFF2-40B4-BE49-F238E27FC236}">
                <a16:creationId xmlns:a16="http://schemas.microsoft.com/office/drawing/2014/main" id="{E569E8D5-80B7-4FCE-2F87-7D6C0402250F}"/>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2996116" y="2531390"/>
            <a:ext cx="3992176" cy="1425777"/>
          </a:xfrm>
          <a:prstGeom prst="rect">
            <a:avLst/>
          </a:prstGeom>
          <a:ln>
            <a:solidFill>
              <a:schemeClr val="bg1"/>
            </a:solidFill>
          </a:ln>
        </p:spPr>
      </p:pic>
      <p:sp>
        <p:nvSpPr>
          <p:cNvPr id="9" name="Google Shape;671;p29">
            <a:extLst>
              <a:ext uri="{FF2B5EF4-FFF2-40B4-BE49-F238E27FC236}">
                <a16:creationId xmlns:a16="http://schemas.microsoft.com/office/drawing/2014/main" id="{A264DACF-2DC1-11B6-5C14-3F8DD272A3F0}"/>
              </a:ext>
            </a:extLst>
          </p:cNvPr>
          <p:cNvSpPr txBox="1"/>
          <p:nvPr/>
        </p:nvSpPr>
        <p:spPr>
          <a:xfrm>
            <a:off x="3994820" y="5790225"/>
            <a:ext cx="3652657"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100"/>
              <a:buFont typeface="Calibri"/>
              <a:buNone/>
              <a:tabLst/>
              <a:defRPr/>
            </a:pP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Crédits</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a:t>
            </a: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d'image</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 </a:t>
            </a: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CongoFlux</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AVIRIS-NG</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11" name="Picture 10" descr="A satellite in space&#10;&#10;Description automatically generated">
            <a:extLst>
              <a:ext uri="{FF2B5EF4-FFF2-40B4-BE49-F238E27FC236}">
                <a16:creationId xmlns:a16="http://schemas.microsoft.com/office/drawing/2014/main" id="{462E9B63-7180-45CF-16F4-726098B3B6FD}"/>
              </a:ext>
            </a:extLst>
          </p:cNvPr>
          <p:cNvPicPr>
            <a:picLocks noChangeAspect="1"/>
          </p:cNvPicPr>
          <p:nvPr/>
        </p:nvPicPr>
        <p:blipFill>
          <a:blip r:embed="rId10" cstate="hqprint">
            <a:extLst>
              <a:ext uri="{BEBA8EAE-BF5A-486C-A8C5-ECC9F3942E4B}">
                <a14:imgProps xmlns:a14="http://schemas.microsoft.com/office/drawing/2010/main">
                  <a14:imgLayer r:embed="rId11">
                    <a14:imgEffect>
                      <a14:artisticPhotocopy/>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06963" y="641886"/>
            <a:ext cx="1650205" cy="1425777"/>
          </a:xfrm>
          <a:prstGeom prst="rect">
            <a:avLst/>
          </a:prstGeom>
        </p:spPr>
      </p:pic>
      <p:pic>
        <p:nvPicPr>
          <p:cNvPr id="15" name="Picture 14" descr="A satellite with solar panels&#10;&#10;Description automatically generated">
            <a:extLst>
              <a:ext uri="{FF2B5EF4-FFF2-40B4-BE49-F238E27FC236}">
                <a16:creationId xmlns:a16="http://schemas.microsoft.com/office/drawing/2014/main" id="{45800D06-EA83-CE5A-8170-00D63EAB39EA}"/>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5400" b="93600" l="10000" r="90000">
                        <a14:foregroundMark x1="49889" y1="5600" x2="58667" y2="9800"/>
                        <a14:foregroundMark x1="36333" y1="19800" x2="22111" y2="28400"/>
                        <a14:foregroundMark x1="54556" y1="93600" x2="59556" y2="81800"/>
                      </a14:backgroundRemoval>
                    </a14:imgEffect>
                  </a14:imgLayer>
                </a14:imgProps>
              </a:ext>
              <a:ext uri="{28A0092B-C50C-407E-A947-70E740481C1C}">
                <a14:useLocalDpi xmlns:a14="http://schemas.microsoft.com/office/drawing/2010/main" val="0"/>
              </a:ext>
            </a:extLst>
          </a:blip>
          <a:stretch>
            <a:fillRect/>
          </a:stretch>
        </p:blipFill>
        <p:spPr>
          <a:xfrm flipH="1">
            <a:off x="-240994" y="1765221"/>
            <a:ext cx="2976057" cy="1751057"/>
          </a:xfrm>
          <a:prstGeom prst="rect">
            <a:avLst/>
          </a:prstGeom>
        </p:spPr>
      </p:pic>
      <p:sp>
        <p:nvSpPr>
          <p:cNvPr id="6" name="TextBox 5">
            <a:extLst>
              <a:ext uri="{FF2B5EF4-FFF2-40B4-BE49-F238E27FC236}">
                <a16:creationId xmlns:a16="http://schemas.microsoft.com/office/drawing/2014/main" id="{7D712B75-6156-B27F-12FC-43E8378239A4}"/>
              </a:ext>
            </a:extLst>
          </p:cNvPr>
          <p:cNvSpPr txBox="1"/>
          <p:nvPr/>
        </p:nvSpPr>
        <p:spPr>
          <a:xfrm>
            <a:off x="2996116" y="1611343"/>
            <a:ext cx="399217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Interdisciplinaire : écologie, biogéochimie, hydrologie, sciences atmosphériques, systèmes socio-écologiques, et plus encore</a:t>
            </a:r>
            <a:endParaRPr kumimoji="0" lang="en-US" sz="16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10" name="TextBox 9">
            <a:extLst>
              <a:ext uri="{FF2B5EF4-FFF2-40B4-BE49-F238E27FC236}">
                <a16:creationId xmlns:a16="http://schemas.microsoft.com/office/drawing/2014/main" id="{166CA8EF-F8F8-2A3A-FF98-0E6C687922E5}"/>
              </a:ext>
            </a:extLst>
          </p:cNvPr>
          <p:cNvSpPr txBox="1"/>
          <p:nvPr/>
        </p:nvSpPr>
        <p:spPr>
          <a:xfrm>
            <a:off x="360199" y="3656818"/>
            <a:ext cx="2787093"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Multi-scalaire : Observations à la surface, aéroportées et spatiales</a:t>
            </a:r>
            <a:endParaRPr kumimoji="0" lang="en-US"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pic>
        <p:nvPicPr>
          <p:cNvPr id="4" name="Picture 3">
            <a:extLst>
              <a:ext uri="{FF2B5EF4-FFF2-40B4-BE49-F238E27FC236}">
                <a16:creationId xmlns:a16="http://schemas.microsoft.com/office/drawing/2014/main" id="{487508BC-E337-5106-D078-558EF34255C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249345" y="1613888"/>
            <a:ext cx="4723092" cy="4223469"/>
          </a:xfrm>
          <a:prstGeom prst="rect">
            <a:avLst/>
          </a:prstGeom>
        </p:spPr>
      </p:pic>
    </p:spTree>
    <p:extLst>
      <p:ext uri="{BB962C8B-B14F-4D97-AF65-F5344CB8AC3E}">
        <p14:creationId xmlns:p14="http://schemas.microsoft.com/office/powerpoint/2010/main" val="671661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413" name="Google Shape;413;p1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14" name="Google Shape;414;p1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15" name="Google Shape;415;p1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16" name="Google Shape;416;p13"/>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417" name="Google Shape;417;p13"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sp>
        <p:nvSpPr>
          <p:cNvPr id="418" name="Google Shape;418;p13"/>
          <p:cNvSpPr txBox="1"/>
          <p:nvPr/>
        </p:nvSpPr>
        <p:spPr>
          <a:xfrm>
            <a:off x="283399" y="778624"/>
            <a:ext cx="1162520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fr-FR" sz="4293"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Les 3 piliers de PANGEA</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2" name="TextBox 1">
            <a:extLst>
              <a:ext uri="{FF2B5EF4-FFF2-40B4-BE49-F238E27FC236}">
                <a16:creationId xmlns:a16="http://schemas.microsoft.com/office/drawing/2014/main" id="{A3CADC7A-F8FE-B9CA-6165-2B2A3CE1856C}"/>
              </a:ext>
            </a:extLst>
          </p:cNvPr>
          <p:cNvSpPr txBox="1"/>
          <p:nvPr/>
        </p:nvSpPr>
        <p:spPr>
          <a:xfrm>
            <a:off x="1108897" y="1951769"/>
            <a:ext cx="10503159" cy="415498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1200"/>
              </a:spcBef>
              <a:spcAft>
                <a:spcPts val="1200"/>
              </a:spcAft>
              <a:buClrTx/>
              <a:buSzTx/>
              <a:buFont typeface="+mj-lt"/>
              <a:buAutoNum type="arabicPeriod"/>
              <a:tabLst/>
              <a:defRPr/>
            </a:pPr>
            <a:r>
              <a:rPr kumimoji="0" lang="fr-FR" sz="2800" b="1" i="0" u="none" strike="noStrike" kern="1200" cap="none" spc="0" normalizeH="0" baseline="0" noProof="0" dirty="0">
                <a:ln>
                  <a:noFill/>
                </a:ln>
                <a:solidFill>
                  <a:srgbClr val="FFFFFF"/>
                </a:solidFill>
                <a:effectLst/>
                <a:uLnTx/>
                <a:uFillTx/>
                <a:latin typeface="Arial"/>
                <a:ea typeface="Yu Gothic UI Light" panose="020B0300000000000000" pitchFamily="34" charset="-128"/>
                <a:cs typeface="+mn-cs"/>
              </a:rPr>
              <a:t>Science : </a:t>
            </a:r>
            <a:r>
              <a:rPr kumimoji="0" lang="fr-FR" sz="2800" i="0" u="none" strike="noStrike" kern="1200" cap="none" spc="0" normalizeH="0" baseline="0" noProof="0" dirty="0">
                <a:ln>
                  <a:noFill/>
                </a:ln>
                <a:solidFill>
                  <a:srgbClr val="FFFFFF"/>
                </a:solidFill>
                <a:effectLst/>
                <a:uLnTx/>
                <a:uFillTx/>
                <a:latin typeface="Arial"/>
                <a:ea typeface="Yu Gothic UI Light" panose="020B0300000000000000" pitchFamily="34" charset="-128"/>
                <a:cs typeface="+mn-cs"/>
              </a:rPr>
              <a:t>Faire avancer la compréhension scientifique de la région.</a:t>
            </a:r>
          </a:p>
          <a:p>
            <a:pPr marL="342900" marR="0" lvl="0" indent="-342900" algn="l" defTabSz="914400" rtl="0" eaLnBrk="1" fontAlgn="auto" latinLnBrk="0" hangingPunct="1">
              <a:lnSpc>
                <a:spcPct val="100000"/>
              </a:lnSpc>
              <a:spcBef>
                <a:spcPts val="1200"/>
              </a:spcBef>
              <a:spcAft>
                <a:spcPts val="1200"/>
              </a:spcAft>
              <a:buClrTx/>
              <a:buSzTx/>
              <a:buFont typeface="+mj-lt"/>
              <a:buAutoNum type="arabicPeriod"/>
              <a:tabLst/>
              <a:defRPr/>
            </a:pPr>
            <a:r>
              <a:rPr kumimoji="0" lang="fr-FR" sz="2800" b="1" i="0" u="none" strike="noStrike" kern="1200" cap="none" spc="0" normalizeH="0" baseline="0" noProof="0" dirty="0">
                <a:ln>
                  <a:noFill/>
                </a:ln>
                <a:solidFill>
                  <a:srgbClr val="FFFFFF"/>
                </a:solidFill>
                <a:effectLst/>
                <a:uLnTx/>
                <a:uFillTx/>
                <a:latin typeface="Arial"/>
                <a:ea typeface="Yu Gothic UI Light" panose="020B0300000000000000" pitchFamily="34" charset="-128"/>
                <a:cs typeface="+mn-cs"/>
              </a:rPr>
              <a:t>Renforcement des capacités : </a:t>
            </a:r>
            <a:r>
              <a:rPr kumimoji="0" lang="fr-FR" sz="2800" i="0" u="none" strike="noStrike" kern="1200" cap="none" spc="0" normalizeH="0" baseline="0" noProof="0" dirty="0">
                <a:ln>
                  <a:noFill/>
                </a:ln>
                <a:solidFill>
                  <a:srgbClr val="FFFFFF"/>
                </a:solidFill>
                <a:effectLst/>
                <a:uLnTx/>
                <a:uFillTx/>
                <a:latin typeface="Arial"/>
                <a:ea typeface="Yu Gothic UI Light" panose="020B0300000000000000" pitchFamily="34" charset="-128"/>
                <a:cs typeface="+mn-cs"/>
              </a:rPr>
              <a:t>Former la prochaine génération de scientifiques de la région afin qu'ils puissent diriger ces efforts scientifiques.</a:t>
            </a:r>
          </a:p>
          <a:p>
            <a:pPr marL="342900" marR="0" lvl="0" indent="-342900" algn="l" defTabSz="914400" rtl="0" eaLnBrk="1" fontAlgn="auto" latinLnBrk="0" hangingPunct="1">
              <a:lnSpc>
                <a:spcPct val="100000"/>
              </a:lnSpc>
              <a:spcBef>
                <a:spcPts val="1200"/>
              </a:spcBef>
              <a:spcAft>
                <a:spcPts val="1200"/>
              </a:spcAft>
              <a:buClrTx/>
              <a:buSzTx/>
              <a:buFont typeface="+mj-lt"/>
              <a:buAutoNum type="arabicPeriod"/>
              <a:tabLst/>
              <a:defRPr/>
            </a:pPr>
            <a:r>
              <a:rPr kumimoji="0" lang="fr-FR" sz="2800" b="1" i="0" u="none" strike="noStrike" kern="1200" cap="none" spc="0" normalizeH="0" baseline="0" noProof="0" dirty="0">
                <a:ln>
                  <a:noFill/>
                </a:ln>
                <a:solidFill>
                  <a:srgbClr val="FFFFFF"/>
                </a:solidFill>
                <a:effectLst/>
                <a:uLnTx/>
                <a:uFillTx/>
                <a:latin typeface="Arial"/>
                <a:ea typeface="Yu Gothic UI Light" panose="020B0300000000000000" pitchFamily="34" charset="-128"/>
                <a:cs typeface="+mn-cs"/>
              </a:rPr>
              <a:t>Voies d'action : </a:t>
            </a:r>
            <a:r>
              <a:rPr kumimoji="0" lang="fr-FR" sz="2800" i="0" u="none" strike="noStrike" kern="1200" cap="none" spc="0" normalizeH="0" baseline="0" noProof="0" dirty="0">
                <a:ln>
                  <a:noFill/>
                </a:ln>
                <a:solidFill>
                  <a:srgbClr val="FFFFFF"/>
                </a:solidFill>
                <a:effectLst/>
                <a:uLnTx/>
                <a:uFillTx/>
                <a:latin typeface="Arial"/>
                <a:ea typeface="Yu Gothic UI Light" panose="020B0300000000000000" pitchFamily="34" charset="-128"/>
                <a:cs typeface="+mn-cs"/>
              </a:rPr>
              <a:t>Améliorer les capacités de surveillance du carbone, de la biodiversité et de l'agriculture grâce à la télédétection satellitaire.</a:t>
            </a:r>
            <a:endParaRPr kumimoji="0" lang="en-US" sz="280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mn-cs"/>
            </a:endParaRPr>
          </a:p>
        </p:txBody>
      </p:sp>
    </p:spTree>
    <p:extLst>
      <p:ext uri="{BB962C8B-B14F-4D97-AF65-F5344CB8AC3E}">
        <p14:creationId xmlns:p14="http://schemas.microsoft.com/office/powerpoint/2010/main" val="3817289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pic>
        <p:nvPicPr>
          <p:cNvPr id="469" name="Google Shape;469;p16"/>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70" name="Google Shape;470;p16"/>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71" name="Google Shape;471;p16"/>
          <p:cNvSpPr txBox="1"/>
          <p:nvPr/>
        </p:nvSpPr>
        <p:spPr>
          <a:xfrm>
            <a:off x="0" y="6456562"/>
            <a:ext cx="12192000" cy="338700"/>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72" name="Google Shape;472;p16"/>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473" name="Google Shape;473;p16"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sp>
        <p:nvSpPr>
          <p:cNvPr id="474" name="Google Shape;474;p16"/>
          <p:cNvSpPr txBox="1">
            <a:spLocks noGrp="1"/>
          </p:cNvSpPr>
          <p:nvPr>
            <p:ph type="title"/>
          </p:nvPr>
        </p:nvSpPr>
        <p:spPr>
          <a:xfrm>
            <a:off x="360199" y="869747"/>
            <a:ext cx="11471700" cy="7635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990"/>
              <a:buNone/>
            </a:pPr>
            <a:r>
              <a:rPr lang="fr-FR" sz="3600" dirty="0">
                <a:solidFill>
                  <a:schemeClr val="lt1"/>
                </a:solidFill>
                <a:latin typeface="Yu Gothic UI Light" panose="020B0300000000000000" pitchFamily="34" charset="-128"/>
                <a:ea typeface="Yu Gothic UI Light" panose="020B0300000000000000" pitchFamily="34" charset="-128"/>
                <a:sym typeface="Arial"/>
              </a:rPr>
              <a:t>Le processus de définition des objectifs</a:t>
            </a:r>
            <a:endParaRPr sz="3600" dirty="0">
              <a:solidFill>
                <a:schemeClr val="lt1"/>
              </a:solidFill>
              <a:latin typeface="Yu Gothic UI Light" panose="020B0300000000000000" pitchFamily="34" charset="-128"/>
              <a:ea typeface="Yu Gothic UI Light" panose="020B0300000000000000" pitchFamily="34" charset="-128"/>
              <a:sym typeface="Arial"/>
            </a:endParaRPr>
          </a:p>
        </p:txBody>
      </p:sp>
      <p:sp>
        <p:nvSpPr>
          <p:cNvPr id="475" name="Google Shape;475;p16"/>
          <p:cNvSpPr txBox="1">
            <a:spLocks noGrp="1"/>
          </p:cNvSpPr>
          <p:nvPr>
            <p:ph type="body" idx="1"/>
          </p:nvPr>
        </p:nvSpPr>
        <p:spPr>
          <a:xfrm>
            <a:off x="1507485" y="1513728"/>
            <a:ext cx="9776603" cy="4805674"/>
          </a:xfrm>
          <a:prstGeom prst="rect">
            <a:avLst/>
          </a:prstGeom>
          <a:noFill/>
          <a:ln>
            <a:noFill/>
          </a:ln>
        </p:spPr>
        <p:txBody>
          <a:bodyPr spcFirstLastPara="1" wrap="square" lIns="121900" tIns="121900" rIns="121900" bIns="121900" anchor="t" anchorCtr="0">
            <a:noAutofit/>
          </a:bodyPr>
          <a:lstStyle/>
          <a:p>
            <a:pPr marL="609584" lvl="0" indent="-457187" algn="l" rtl="0">
              <a:lnSpc>
                <a:spcPct val="110000"/>
              </a:lnSpc>
              <a:spcBef>
                <a:spcPts val="400"/>
              </a:spcBef>
              <a:spcAft>
                <a:spcPts val="0"/>
              </a:spcAft>
              <a:buClr>
                <a:schemeClr val="lt1"/>
              </a:buClr>
              <a:buSzPts val="1800"/>
              <a:buFont typeface="Arial"/>
              <a:buChar char="•"/>
            </a:pPr>
            <a:r>
              <a:rPr lang="fr-FR" sz="2000" dirty="0">
                <a:solidFill>
                  <a:schemeClr val="lt1"/>
                </a:solidFill>
                <a:latin typeface="Yu Gothic UI Light" panose="020B0300000000000000" pitchFamily="34" charset="-128"/>
                <a:ea typeface="Yu Gothic UI Light" panose="020B0300000000000000" pitchFamily="34" charset="-128"/>
                <a:sym typeface="Arial"/>
              </a:rPr>
              <a:t>Un effort d'un an pour engager la communauté de recherche afin de :</a:t>
            </a:r>
          </a:p>
          <a:p>
            <a:pPr marL="1219169" lvl="1" indent="-423322" algn="l" rtl="0">
              <a:lnSpc>
                <a:spcPct val="110000"/>
              </a:lnSpc>
              <a:spcBef>
                <a:spcPts val="800"/>
              </a:spcBef>
              <a:spcAft>
                <a:spcPts val="0"/>
              </a:spcAft>
              <a:buClr>
                <a:schemeClr val="lt1"/>
              </a:buClr>
              <a:buSzPts val="1400"/>
              <a:buFont typeface="Arial"/>
              <a:buChar char="•"/>
            </a:pPr>
            <a:r>
              <a:rPr lang="fr-FR" sz="2000" dirty="0">
                <a:solidFill>
                  <a:schemeClr val="lt1"/>
                </a:solidFill>
                <a:latin typeface="Yu Gothic UI Light" panose="020B0300000000000000" pitchFamily="34" charset="-128"/>
                <a:ea typeface="Yu Gothic UI Light" panose="020B0300000000000000" pitchFamily="34" charset="-128"/>
                <a:sym typeface="Arial"/>
              </a:rPr>
              <a:t>Identifier les priorités et les opportunités de recherche scientifique.</a:t>
            </a:r>
          </a:p>
          <a:p>
            <a:pPr marL="1219169" lvl="1" indent="-423322" algn="l" rtl="0">
              <a:lnSpc>
                <a:spcPct val="110000"/>
              </a:lnSpc>
              <a:spcBef>
                <a:spcPts val="800"/>
              </a:spcBef>
              <a:spcAft>
                <a:spcPts val="0"/>
              </a:spcAft>
              <a:buClr>
                <a:schemeClr val="lt1"/>
              </a:buClr>
              <a:buSzPts val="1400"/>
              <a:buFont typeface="Arial"/>
              <a:buChar char="•"/>
            </a:pPr>
            <a:r>
              <a:rPr lang="fr-FR" sz="2000" dirty="0">
                <a:solidFill>
                  <a:schemeClr val="lt1"/>
                </a:solidFill>
                <a:latin typeface="Yu Gothic UI Light" panose="020B0300000000000000" pitchFamily="34" charset="-128"/>
                <a:ea typeface="Yu Gothic UI Light" panose="020B0300000000000000" pitchFamily="34" charset="-128"/>
                <a:sym typeface="Arial"/>
              </a:rPr>
              <a:t>Construire des relations et définir des objectifs communs.</a:t>
            </a:r>
          </a:p>
          <a:p>
            <a:pPr marL="1219169" lvl="1" indent="-423322">
              <a:lnSpc>
                <a:spcPct val="110000"/>
              </a:lnSpc>
              <a:spcBef>
                <a:spcPts val="800"/>
              </a:spcBef>
              <a:buClr>
                <a:schemeClr val="lt1"/>
              </a:buClr>
              <a:buFont typeface="Arial"/>
              <a:buChar char="•"/>
            </a:pPr>
            <a:r>
              <a:rPr lang="fr-FR" sz="2000" dirty="0">
                <a:solidFill>
                  <a:schemeClr val="lt1"/>
                </a:solidFill>
                <a:latin typeface="Yu Gothic UI Light" panose="020B0300000000000000" pitchFamily="34" charset="-128"/>
                <a:ea typeface="Yu Gothic UI Light" panose="020B0300000000000000" pitchFamily="34" charset="-128"/>
              </a:rPr>
              <a:t>Évaluer la faisabilité de la campagne.</a:t>
            </a:r>
          </a:p>
          <a:p>
            <a:pPr marL="1219169" lvl="1" indent="-423322">
              <a:lnSpc>
                <a:spcPct val="110000"/>
              </a:lnSpc>
              <a:spcBef>
                <a:spcPts val="800"/>
              </a:spcBef>
              <a:buClr>
                <a:schemeClr val="lt1"/>
              </a:buClr>
              <a:buFont typeface="Arial"/>
              <a:buChar char="•"/>
            </a:pPr>
            <a:r>
              <a:rPr lang="fr-FR" sz="2000" dirty="0">
                <a:solidFill>
                  <a:schemeClr val="lt1"/>
                </a:solidFill>
                <a:latin typeface="Yu Gothic UI Light" panose="020B0300000000000000" pitchFamily="34" charset="-128"/>
                <a:ea typeface="Yu Gothic UI Light" panose="020B0300000000000000" pitchFamily="34" charset="-128"/>
              </a:rPr>
              <a:t>Déterminer la portée géographique.</a:t>
            </a:r>
          </a:p>
          <a:p>
            <a:pPr marL="567251" lvl="0" indent="-380989" algn="l" rtl="0">
              <a:lnSpc>
                <a:spcPct val="115000"/>
              </a:lnSpc>
              <a:spcBef>
                <a:spcPts val="2200"/>
              </a:spcBef>
              <a:spcAft>
                <a:spcPts val="0"/>
              </a:spcAft>
              <a:buClr>
                <a:schemeClr val="lt1"/>
              </a:buClr>
              <a:buSzPts val="1400"/>
              <a:buChar char="●"/>
            </a:pPr>
            <a:r>
              <a:rPr lang="fr-FR" sz="2000" dirty="0">
                <a:solidFill>
                  <a:schemeClr val="lt1"/>
                </a:solidFill>
                <a:latin typeface="Yu Gothic UI Light" panose="020B0300000000000000" pitchFamily="34" charset="-128"/>
                <a:ea typeface="Yu Gothic UI Light" panose="020B0300000000000000" pitchFamily="34" charset="-128"/>
                <a:sym typeface="Arial"/>
              </a:rPr>
              <a:t>Seules deux propositions de définition des objectifs ont été financées : PANGEA et ARID.</a:t>
            </a:r>
          </a:p>
          <a:p>
            <a:pPr marL="567251" lvl="0" indent="-380989" algn="l" rtl="0">
              <a:lnSpc>
                <a:spcPct val="115000"/>
              </a:lnSpc>
              <a:spcBef>
                <a:spcPts val="2200"/>
              </a:spcBef>
              <a:spcAft>
                <a:spcPts val="0"/>
              </a:spcAft>
              <a:buClr>
                <a:schemeClr val="lt1"/>
              </a:buClr>
              <a:buSzPts val="1400"/>
              <a:buChar char="●"/>
            </a:pPr>
            <a:r>
              <a:rPr lang="fr-FR" sz="2000" b="1" dirty="0">
                <a:solidFill>
                  <a:schemeClr val="lt1"/>
                </a:solidFill>
                <a:latin typeface="+mn-lt"/>
                <a:ea typeface="Yu Gothic UI Light" panose="020B0300000000000000" pitchFamily="34" charset="-128"/>
                <a:cs typeface="Calibri"/>
                <a:sym typeface="Calibri"/>
              </a:rPr>
              <a:t>Livrer un livre blanc rendant compte des résultats d'ici novembre / décembre 2024.</a:t>
            </a:r>
          </a:p>
          <a:p>
            <a:pPr marL="567251" indent="-380989">
              <a:spcBef>
                <a:spcPts val="2200"/>
              </a:spcBef>
              <a:buClr>
                <a:schemeClr val="lt1"/>
              </a:buClr>
            </a:pPr>
            <a:r>
              <a:rPr lang="fr-FR" sz="2000" dirty="0">
                <a:solidFill>
                  <a:schemeClr val="lt1"/>
                </a:solidFill>
                <a:latin typeface="Yu Gothic UI Light" panose="020B0300000000000000" pitchFamily="34" charset="-128"/>
                <a:ea typeface="Yu Gothic UI Light" panose="020B0300000000000000" pitchFamily="34" charset="-128"/>
                <a:sym typeface="Arial"/>
              </a:rPr>
              <a:t>Si la campagne est financée, une campagne de 6 à 9 ans.</a:t>
            </a:r>
            <a:endParaRPr dirty="0">
              <a:latin typeface="Yu Gothic UI Light" panose="020B0300000000000000" pitchFamily="34" charset="-128"/>
              <a:ea typeface="Yu Gothic UI Light" panose="020B0300000000000000" pitchFamily="34" charset="-128"/>
            </a:endParaRPr>
          </a:p>
        </p:txBody>
      </p:sp>
      <p:sp>
        <p:nvSpPr>
          <p:cNvPr id="3" name="Rectangle 2">
            <a:extLst>
              <a:ext uri="{FF2B5EF4-FFF2-40B4-BE49-F238E27FC236}">
                <a16:creationId xmlns:a16="http://schemas.microsoft.com/office/drawing/2014/main" id="{EF4ADEFB-0C38-9539-AB45-D67A4D4C2930}"/>
              </a:ext>
            </a:extLst>
          </p:cNvPr>
          <p:cNvSpPr>
            <a:spLocks noChangeArrowheads="1"/>
          </p:cNvSpPr>
          <p:nvPr/>
        </p:nvSpPr>
        <p:spPr bwMode="auto">
          <a:xfrm>
            <a:off x="0" y="0"/>
            <a:ext cx="16192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Söhne"/>
              </a:rPr>
              <a:t/>
            </a:r>
            <a:br>
              <a:rPr kumimoji="0" lang="en-US" altLang="en-US" sz="12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53636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3DE9A-FE13-435B-B208-9990DDBB3824}"/>
              </a:ext>
            </a:extLst>
          </p:cNvPr>
          <p:cNvSpPr>
            <a:spLocks noGrp="1"/>
          </p:cNvSpPr>
          <p:nvPr>
            <p:ph type="title"/>
          </p:nvPr>
        </p:nvSpPr>
        <p:spPr>
          <a:xfrm>
            <a:off x="838199" y="671937"/>
            <a:ext cx="10515600" cy="1182263"/>
          </a:xfrm>
        </p:spPr>
        <p:txBody>
          <a:bodyPr>
            <a:normAutofit/>
          </a:bodyPr>
          <a:lstStyle/>
          <a:p>
            <a:pPr algn="ctr"/>
            <a:r>
              <a:rPr lang="fr-FR" sz="5000" dirty="0">
                <a:solidFill>
                  <a:schemeClr val="bg1"/>
                </a:solidFill>
                <a:latin typeface="Yu Gothic UI Light" panose="020B0300000000000000" pitchFamily="34" charset="-128"/>
                <a:ea typeface="Yu Gothic UI Light" panose="020B0300000000000000" pitchFamily="34" charset="-128"/>
                <a:cs typeface="Arial" panose="020B0604020202020204" pitchFamily="34" charset="0"/>
              </a:rPr>
              <a:t>Domaine exact de PANGEA - À déterminer</a:t>
            </a:r>
            <a:endParaRPr lang="en-US" sz="5000" dirty="0">
              <a:solidFill>
                <a:schemeClr val="bg1"/>
              </a:solidFill>
              <a:latin typeface="Yu Gothic UI Light" panose="020B0300000000000000" pitchFamily="34" charset="-128"/>
              <a:ea typeface="Yu Gothic UI Light" panose="020B0300000000000000" pitchFamily="34" charset="-128"/>
              <a:cs typeface="Arial" panose="020B0604020202020204" pitchFamily="34" charset="0"/>
            </a:endParaRPr>
          </a:p>
        </p:txBody>
      </p:sp>
      <p:grpSp>
        <p:nvGrpSpPr>
          <p:cNvPr id="5" name="Group 4">
            <a:extLst>
              <a:ext uri="{FF2B5EF4-FFF2-40B4-BE49-F238E27FC236}">
                <a16:creationId xmlns:a16="http://schemas.microsoft.com/office/drawing/2014/main" id="{ACB56D39-3D24-A285-EC8A-7A28AA22A51C}"/>
              </a:ext>
            </a:extLst>
          </p:cNvPr>
          <p:cNvGrpSpPr/>
          <p:nvPr/>
        </p:nvGrpSpPr>
        <p:grpSpPr>
          <a:xfrm>
            <a:off x="0" y="0"/>
            <a:ext cx="12192000" cy="6858000"/>
            <a:chOff x="0" y="0"/>
            <a:chExt cx="12192000" cy="6858000"/>
          </a:xfrm>
        </p:grpSpPr>
        <p:pic>
          <p:nvPicPr>
            <p:cNvPr id="6" name="Google Shape;526;p18">
              <a:extLst>
                <a:ext uri="{FF2B5EF4-FFF2-40B4-BE49-F238E27FC236}">
                  <a16:creationId xmlns:a16="http://schemas.microsoft.com/office/drawing/2014/main" id="{23523C69-044F-8990-E9AE-0833213655AB}"/>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7" name="Google Shape;527;p18">
              <a:extLst>
                <a:ext uri="{FF2B5EF4-FFF2-40B4-BE49-F238E27FC236}">
                  <a16:creationId xmlns:a16="http://schemas.microsoft.com/office/drawing/2014/main" id="{9725625E-71C0-BC71-7BC6-D4B44EB8510A}"/>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8" name="Google Shape;528;p18">
              <a:extLst>
                <a:ext uri="{FF2B5EF4-FFF2-40B4-BE49-F238E27FC236}">
                  <a16:creationId xmlns:a16="http://schemas.microsoft.com/office/drawing/2014/main" id="{2D96B0EC-43F4-EB82-0006-E8F7BD836E8F}"/>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9" name="Google Shape;529;p18">
              <a:extLst>
                <a:ext uri="{FF2B5EF4-FFF2-40B4-BE49-F238E27FC236}">
                  <a16:creationId xmlns:a16="http://schemas.microsoft.com/office/drawing/2014/main" id="{5D4F13B9-50A5-F438-FF10-4D59FCE96521}"/>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10" name="Google Shape;530;p18" descr="A picture containing circle, emblem, trademark, logo&#10;&#10;Description automatically generated">
              <a:extLst>
                <a:ext uri="{FF2B5EF4-FFF2-40B4-BE49-F238E27FC236}">
                  <a16:creationId xmlns:a16="http://schemas.microsoft.com/office/drawing/2014/main" id="{63CBA363-31C9-3BDD-DDFE-DD62243035B4}"/>
                </a:ext>
              </a:extLst>
            </p:cNvPr>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grpSp>
      <p:sp>
        <p:nvSpPr>
          <p:cNvPr id="13" name="TextBox 12">
            <a:extLst>
              <a:ext uri="{FF2B5EF4-FFF2-40B4-BE49-F238E27FC236}">
                <a16:creationId xmlns:a16="http://schemas.microsoft.com/office/drawing/2014/main" id="{B3C261AD-FEC4-4AE7-B229-632A6DA21BE6}"/>
              </a:ext>
            </a:extLst>
          </p:cNvPr>
          <p:cNvSpPr txBox="1"/>
          <p:nvPr/>
        </p:nvSpPr>
        <p:spPr>
          <a:xfrm>
            <a:off x="7972426" y="5876773"/>
            <a:ext cx="20447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mn-cs"/>
              </a:rPr>
              <a:t>Data source: Olson et al. 2001</a:t>
            </a:r>
          </a:p>
        </p:txBody>
      </p:sp>
      <p:pic>
        <p:nvPicPr>
          <p:cNvPr id="4" name="Picture 2" descr="undefined">
            <a:extLst>
              <a:ext uri="{FF2B5EF4-FFF2-40B4-BE49-F238E27FC236}">
                <a16:creationId xmlns:a16="http://schemas.microsoft.com/office/drawing/2014/main" id="{4A13A2F8-9783-30A4-22C6-9402E9F32BE8}"/>
              </a:ext>
            </a:extLst>
          </p:cNvPr>
          <p:cNvPicPr>
            <a:picLocks noChangeAspect="1" noChangeArrowheads="1"/>
          </p:cNvPicPr>
          <p:nvPr/>
        </p:nvPicPr>
        <p:blipFill rotWithShape="1">
          <a:blip r:embed="rId7">
            <a:clrChange>
              <a:clrFrom>
                <a:srgbClr val="F0F0F0"/>
              </a:clrFrom>
              <a:clrTo>
                <a:srgbClr val="F0F0F0">
                  <a:alpha val="0"/>
                </a:srgbClr>
              </a:clrTo>
            </a:clrChange>
            <a:extLst>
              <a:ext uri="{28A0092B-C50C-407E-A947-70E740481C1C}">
                <a14:useLocalDpi xmlns:a14="http://schemas.microsoft.com/office/drawing/2010/main" val="0"/>
              </a:ext>
            </a:extLst>
          </a:blip>
          <a:srcRect l="4456" t="28324" r="2570" b="36551"/>
          <a:stretch/>
        </p:blipFill>
        <p:spPr bwMode="auto">
          <a:xfrm>
            <a:off x="-139485" y="1828316"/>
            <a:ext cx="12331485" cy="33776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undefined">
            <a:extLst>
              <a:ext uri="{FF2B5EF4-FFF2-40B4-BE49-F238E27FC236}">
                <a16:creationId xmlns:a16="http://schemas.microsoft.com/office/drawing/2014/main" id="{7AC117C2-AD26-F8EC-975B-9890A66273C9}"/>
              </a:ext>
            </a:extLst>
          </p:cNvPr>
          <p:cNvPicPr>
            <a:picLocks noChangeAspect="1" noChangeArrowheads="1"/>
          </p:cNvPicPr>
          <p:nvPr/>
        </p:nvPicPr>
        <p:blipFill rotWithShape="1">
          <a:blip r:embed="rId7" cstate="hqprint">
            <a:extLst>
              <a:ext uri="{28A0092B-C50C-407E-A947-70E740481C1C}">
                <a14:useLocalDpi xmlns:a14="http://schemas.microsoft.com/office/drawing/2010/main" val="0"/>
              </a:ext>
            </a:extLst>
          </a:blip>
          <a:srcRect l="3720" t="76934" r="1572" b="2223"/>
          <a:stretch/>
        </p:blipFill>
        <p:spPr bwMode="auto">
          <a:xfrm>
            <a:off x="5313926" y="5378662"/>
            <a:ext cx="4859800" cy="756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357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3DE9A-FE13-435B-B208-9990DDBB3824}"/>
              </a:ext>
            </a:extLst>
          </p:cNvPr>
          <p:cNvSpPr>
            <a:spLocks noGrp="1"/>
          </p:cNvSpPr>
          <p:nvPr>
            <p:ph type="title"/>
          </p:nvPr>
        </p:nvSpPr>
        <p:spPr>
          <a:xfrm>
            <a:off x="838199" y="671937"/>
            <a:ext cx="10515600" cy="1325563"/>
          </a:xfrm>
        </p:spPr>
        <p:txBody>
          <a:bodyPr>
            <a:normAutofit/>
          </a:bodyPr>
          <a:lstStyle/>
          <a:p>
            <a:pPr algn="ctr"/>
            <a:r>
              <a:rPr lang="en-US" sz="5000" dirty="0">
                <a:solidFill>
                  <a:schemeClr val="bg1"/>
                </a:solidFill>
                <a:latin typeface="Yu Gothic UI Light" panose="020B0300000000000000" pitchFamily="34" charset="-128"/>
                <a:ea typeface="Yu Gothic UI Light" panose="020B0300000000000000" pitchFamily="34" charset="-128"/>
                <a:cs typeface="Arial" panose="020B0604020202020204" pitchFamily="34" charset="0"/>
              </a:rPr>
              <a:t>PANGEA - </a:t>
            </a:r>
            <a:r>
              <a:rPr lang="en-US" sz="5000" dirty="0" err="1">
                <a:solidFill>
                  <a:schemeClr val="bg1"/>
                </a:solidFill>
                <a:latin typeface="Yu Gothic UI Light" panose="020B0300000000000000" pitchFamily="34" charset="-128"/>
                <a:ea typeface="Yu Gothic UI Light" panose="020B0300000000000000" pitchFamily="34" charset="-128"/>
                <a:cs typeface="Arial" panose="020B0604020202020204" pitchFamily="34" charset="0"/>
              </a:rPr>
              <a:t>Approche</a:t>
            </a:r>
            <a:r>
              <a:rPr lang="en-US" sz="5000" dirty="0">
                <a:solidFill>
                  <a:schemeClr val="bg1"/>
                </a:solidFill>
                <a:latin typeface="Yu Gothic UI Light" panose="020B0300000000000000" pitchFamily="34" charset="-128"/>
                <a:ea typeface="Yu Gothic UI Light" panose="020B0300000000000000" pitchFamily="34" charset="-128"/>
                <a:cs typeface="Arial" panose="020B0604020202020204" pitchFamily="34" charset="0"/>
              </a:rPr>
              <a:t> </a:t>
            </a:r>
            <a:r>
              <a:rPr lang="en-US" sz="5000" dirty="0" err="1">
                <a:solidFill>
                  <a:schemeClr val="bg1"/>
                </a:solidFill>
                <a:latin typeface="Yu Gothic UI Light" panose="020B0300000000000000" pitchFamily="34" charset="-128"/>
                <a:ea typeface="Yu Gothic UI Light" panose="020B0300000000000000" pitchFamily="34" charset="-128"/>
                <a:cs typeface="Arial" panose="020B0604020202020204" pitchFamily="34" charset="0"/>
              </a:rPr>
              <a:t>Paysage</a:t>
            </a:r>
            <a:endParaRPr lang="en-US" sz="5000" dirty="0">
              <a:solidFill>
                <a:schemeClr val="bg1"/>
              </a:solidFill>
              <a:latin typeface="Yu Gothic UI Light" panose="020B0300000000000000" pitchFamily="34" charset="-128"/>
              <a:ea typeface="Yu Gothic UI Light" panose="020B0300000000000000" pitchFamily="34" charset="-128"/>
              <a:cs typeface="Arial" panose="020B0604020202020204" pitchFamily="34" charset="0"/>
            </a:endParaRPr>
          </a:p>
        </p:txBody>
      </p:sp>
      <p:sp>
        <p:nvSpPr>
          <p:cNvPr id="3" name="Content Placeholder 2">
            <a:extLst>
              <a:ext uri="{FF2B5EF4-FFF2-40B4-BE49-F238E27FC236}">
                <a16:creationId xmlns:a16="http://schemas.microsoft.com/office/drawing/2014/main" id="{6F831755-653C-4833-AB7B-A982888F8D10}"/>
              </a:ext>
            </a:extLst>
          </p:cNvPr>
          <p:cNvSpPr>
            <a:spLocks noGrp="1"/>
          </p:cNvSpPr>
          <p:nvPr>
            <p:ph idx="1"/>
          </p:nvPr>
        </p:nvSpPr>
        <p:spPr>
          <a:xfrm>
            <a:off x="1096456" y="2081608"/>
            <a:ext cx="10515600" cy="3968553"/>
          </a:xfrm>
        </p:spPr>
        <p:txBody>
          <a:bodyPr>
            <a:normAutofit/>
          </a:bodyPr>
          <a:lstStyle/>
          <a:p>
            <a:pPr>
              <a:lnSpc>
                <a:spcPct val="120000"/>
              </a:lnSpc>
            </a:pPr>
            <a:r>
              <a:rPr lang="fr-FR" sz="2400" dirty="0">
                <a:solidFill>
                  <a:schemeClr val="bg1"/>
                </a:solidFill>
                <a:latin typeface="Yu Gothic UI Light" panose="020B0300000000000000" pitchFamily="34" charset="-128"/>
                <a:ea typeface="Yu Gothic UI Light" panose="020B0300000000000000" pitchFamily="34" charset="-128"/>
              </a:rPr>
              <a:t>Identifier les ‘paysages’ candidats à travers les </a:t>
            </a:r>
            <a:r>
              <a:rPr lang="fr-FR" sz="2400" dirty="0" smtClean="0">
                <a:solidFill>
                  <a:schemeClr val="bg1"/>
                </a:solidFill>
                <a:latin typeface="Yu Gothic UI Light" panose="020B0300000000000000" pitchFamily="34" charset="-128"/>
                <a:ea typeface="Yu Gothic UI Light" panose="020B0300000000000000" pitchFamily="34" charset="-128"/>
              </a:rPr>
              <a:t>tropiques</a:t>
            </a:r>
          </a:p>
          <a:p>
            <a:pPr>
              <a:lnSpc>
                <a:spcPct val="120000"/>
              </a:lnSpc>
            </a:pPr>
            <a:r>
              <a:rPr lang="en-US" sz="2400" dirty="0" smtClean="0">
                <a:solidFill>
                  <a:schemeClr val="bg1"/>
                </a:solidFill>
                <a:latin typeface="Yu Gothic UI Light" panose="020B0300000000000000" pitchFamily="34" charset="-128"/>
                <a:ea typeface="Yu Gothic UI Light" panose="020B0300000000000000" pitchFamily="34" charset="-128"/>
              </a:rPr>
              <a:t>Locations </a:t>
            </a:r>
            <a:r>
              <a:rPr lang="en-US" sz="2400" dirty="0">
                <a:solidFill>
                  <a:schemeClr val="bg1"/>
                </a:solidFill>
                <a:latin typeface="Yu Gothic UI Light" panose="020B0300000000000000" pitchFamily="34" charset="-128"/>
                <a:ea typeface="Yu Gothic UI Light" panose="020B0300000000000000" pitchFamily="34" charset="-128"/>
              </a:rPr>
              <a:t>that capture complex landscape mosaics: </a:t>
            </a:r>
          </a:p>
          <a:p>
            <a:pPr lvl="1">
              <a:lnSpc>
                <a:spcPct val="120000"/>
              </a:lnSpc>
            </a:pPr>
            <a:r>
              <a:rPr lang="fr-FR" sz="1800" dirty="0">
                <a:solidFill>
                  <a:schemeClr val="bg1"/>
                </a:solidFill>
                <a:latin typeface="Yu Gothic UI Light" panose="020B0300000000000000" pitchFamily="34" charset="-128"/>
                <a:ea typeface="Yu Gothic UI Light" panose="020B0300000000000000" pitchFamily="34" charset="-128"/>
              </a:rPr>
              <a:t>Forêts intactes, exploitées, dégradées et perturbées</a:t>
            </a:r>
          </a:p>
          <a:p>
            <a:pPr lvl="1">
              <a:lnSpc>
                <a:spcPct val="120000"/>
              </a:lnSpc>
            </a:pPr>
            <a:r>
              <a:rPr lang="fr-FR" sz="1800" dirty="0">
                <a:solidFill>
                  <a:schemeClr val="bg1"/>
                </a:solidFill>
                <a:latin typeface="Yu Gothic UI Light" panose="020B0300000000000000" pitchFamily="34" charset="-128"/>
                <a:ea typeface="Yu Gothic UI Light" panose="020B0300000000000000" pitchFamily="34" charset="-128"/>
              </a:rPr>
              <a:t>Systèmes de zones humides et tourbières</a:t>
            </a:r>
          </a:p>
          <a:p>
            <a:pPr lvl="1">
              <a:lnSpc>
                <a:spcPct val="120000"/>
              </a:lnSpc>
            </a:pPr>
            <a:r>
              <a:rPr lang="fr-FR" sz="1800" dirty="0">
                <a:solidFill>
                  <a:schemeClr val="bg1"/>
                </a:solidFill>
                <a:latin typeface="Yu Gothic UI Light" panose="020B0300000000000000" pitchFamily="34" charset="-128"/>
                <a:ea typeface="Yu Gothic UI Light" panose="020B0300000000000000" pitchFamily="34" charset="-128"/>
              </a:rPr>
              <a:t>Agroécosystèmes</a:t>
            </a:r>
          </a:p>
          <a:p>
            <a:pPr lvl="1">
              <a:lnSpc>
                <a:spcPct val="120000"/>
              </a:lnSpc>
            </a:pPr>
            <a:r>
              <a:rPr lang="fr-FR" sz="1800" dirty="0">
                <a:solidFill>
                  <a:schemeClr val="bg1"/>
                </a:solidFill>
                <a:latin typeface="Yu Gothic UI Light" panose="020B0300000000000000" pitchFamily="34" charset="-128"/>
                <a:ea typeface="Yu Gothic UI Light" panose="020B0300000000000000" pitchFamily="34" charset="-128"/>
              </a:rPr>
              <a:t>Mangroves (dans les paysages côtiers)</a:t>
            </a:r>
          </a:p>
          <a:p>
            <a:pPr>
              <a:lnSpc>
                <a:spcPct val="120000"/>
              </a:lnSpc>
            </a:pPr>
            <a:r>
              <a:rPr lang="fr-FR" dirty="0">
                <a:solidFill>
                  <a:schemeClr val="bg1"/>
                </a:solidFill>
                <a:latin typeface="Yu Gothic UI Light" panose="020B0300000000000000" pitchFamily="34" charset="-128"/>
                <a:ea typeface="Yu Gothic UI Light" panose="020B0300000000000000" pitchFamily="34" charset="-128"/>
              </a:rPr>
              <a:t>Observations coordonnées au sol, par drone et aéroportées</a:t>
            </a:r>
            <a:endParaRPr lang="en-US" dirty="0">
              <a:solidFill>
                <a:schemeClr val="bg1"/>
              </a:solidFill>
              <a:latin typeface="Yu Gothic UI Light" panose="020B0300000000000000" pitchFamily="34" charset="-128"/>
              <a:ea typeface="Yu Gothic UI Light" panose="020B0300000000000000" pitchFamily="34" charset="-128"/>
            </a:endParaRPr>
          </a:p>
        </p:txBody>
      </p:sp>
      <p:grpSp>
        <p:nvGrpSpPr>
          <p:cNvPr id="5" name="Group 4">
            <a:extLst>
              <a:ext uri="{FF2B5EF4-FFF2-40B4-BE49-F238E27FC236}">
                <a16:creationId xmlns:a16="http://schemas.microsoft.com/office/drawing/2014/main" id="{ACB56D39-3D24-A285-EC8A-7A28AA22A51C}"/>
              </a:ext>
            </a:extLst>
          </p:cNvPr>
          <p:cNvGrpSpPr/>
          <p:nvPr/>
        </p:nvGrpSpPr>
        <p:grpSpPr>
          <a:xfrm>
            <a:off x="0" y="0"/>
            <a:ext cx="12192000" cy="6858000"/>
            <a:chOff x="0" y="0"/>
            <a:chExt cx="12192000" cy="6858000"/>
          </a:xfrm>
        </p:grpSpPr>
        <p:pic>
          <p:nvPicPr>
            <p:cNvPr id="6" name="Google Shape;526;p18">
              <a:extLst>
                <a:ext uri="{FF2B5EF4-FFF2-40B4-BE49-F238E27FC236}">
                  <a16:creationId xmlns:a16="http://schemas.microsoft.com/office/drawing/2014/main" id="{23523C69-044F-8990-E9AE-0833213655AB}"/>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7" name="Google Shape;527;p18">
              <a:extLst>
                <a:ext uri="{FF2B5EF4-FFF2-40B4-BE49-F238E27FC236}">
                  <a16:creationId xmlns:a16="http://schemas.microsoft.com/office/drawing/2014/main" id="{9725625E-71C0-BC71-7BC6-D4B44EB8510A}"/>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8" name="Google Shape;528;p18">
              <a:extLst>
                <a:ext uri="{FF2B5EF4-FFF2-40B4-BE49-F238E27FC236}">
                  <a16:creationId xmlns:a16="http://schemas.microsoft.com/office/drawing/2014/main" id="{2D96B0EC-43F4-EB82-0006-E8F7BD836E8F}"/>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9" name="Google Shape;529;p18">
              <a:extLst>
                <a:ext uri="{FF2B5EF4-FFF2-40B4-BE49-F238E27FC236}">
                  <a16:creationId xmlns:a16="http://schemas.microsoft.com/office/drawing/2014/main" id="{5D4F13B9-50A5-F438-FF10-4D59FCE96521}"/>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10" name="Google Shape;530;p18" descr="A picture containing circle, emblem, trademark, logo&#10;&#10;Description automatically generated">
              <a:extLst>
                <a:ext uri="{FF2B5EF4-FFF2-40B4-BE49-F238E27FC236}">
                  <a16:creationId xmlns:a16="http://schemas.microsoft.com/office/drawing/2014/main" id="{63CBA363-31C9-3BDD-DDFE-DD62243035B4}"/>
                </a:ext>
              </a:extLst>
            </p:cNvPr>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grpSp>
    </p:spTree>
    <p:extLst>
      <p:ext uri="{BB962C8B-B14F-4D97-AF65-F5344CB8AC3E}">
        <p14:creationId xmlns:p14="http://schemas.microsoft.com/office/powerpoint/2010/main" val="2651030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4"/>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74" name="Google Shape;274;p4"/>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75" name="Google Shape;275;p4"/>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276" name="Google Shape;276;p4"/>
          <p:cNvSpPr txBox="1"/>
          <p:nvPr/>
        </p:nvSpPr>
        <p:spPr>
          <a:xfrm>
            <a:off x="2978263" y="623767"/>
            <a:ext cx="6235472" cy="5504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15000"/>
              </a:lnSpc>
              <a:spcBef>
                <a:spcPts val="0"/>
              </a:spcBef>
              <a:spcAft>
                <a:spcPts val="0"/>
              </a:spcAft>
              <a:buClr>
                <a:srgbClr val="000000"/>
              </a:buClr>
              <a:buSzPts val="1100"/>
              <a:buFont typeface="Arial"/>
              <a:buNone/>
              <a:tabLst/>
              <a:defRPr/>
            </a:pPr>
            <a:r>
              <a:rPr kumimoji="0" lang="en-US" sz="36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Partenaires</a:t>
            </a:r>
            <a:r>
              <a:rPr kumimoji="0" lang="en-US" sz="3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36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institutionnels</a:t>
            </a:r>
            <a:endParaRPr kumimoji="0" sz="1600" b="0" i="0" u="none"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287" name="Google Shape;287;p4"/>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2230438" y="2683170"/>
            <a:ext cx="851400" cy="851436"/>
          </a:xfrm>
          <a:prstGeom prst="rect">
            <a:avLst/>
          </a:prstGeom>
          <a:noFill/>
          <a:ln>
            <a:noFill/>
          </a:ln>
        </p:spPr>
      </p:pic>
      <p:pic>
        <p:nvPicPr>
          <p:cNvPr id="288" name="Google Shape;288;p4"/>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2316863" y="1614644"/>
            <a:ext cx="851400" cy="889572"/>
          </a:xfrm>
          <a:prstGeom prst="rect">
            <a:avLst/>
          </a:prstGeom>
          <a:noFill/>
          <a:ln>
            <a:noFill/>
          </a:ln>
        </p:spPr>
      </p:pic>
      <p:pic>
        <p:nvPicPr>
          <p:cNvPr id="290" name="Google Shape;290;p4"/>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8445525" y="1572057"/>
            <a:ext cx="2157821" cy="574525"/>
          </a:xfrm>
          <a:prstGeom prst="rect">
            <a:avLst/>
          </a:prstGeom>
          <a:noFill/>
          <a:ln>
            <a:noFill/>
          </a:ln>
        </p:spPr>
      </p:pic>
      <p:pic>
        <p:nvPicPr>
          <p:cNvPr id="291" name="Google Shape;291;p4"/>
          <p:cNvPicPr preferRelativeResize="0"/>
          <p:nvPr/>
        </p:nvPicPr>
        <p:blipFill rotWithShape="1">
          <a:blip r:embed="rId8">
            <a:alphaModFix/>
            <a:extLst>
              <a:ext uri="{28A0092B-C50C-407E-A947-70E740481C1C}">
                <a14:useLocalDpi xmlns:a14="http://schemas.microsoft.com/office/drawing/2010/main"/>
              </a:ext>
            </a:extLst>
          </a:blip>
          <a:srcRect/>
          <a:stretch/>
        </p:blipFill>
        <p:spPr>
          <a:xfrm>
            <a:off x="6166362" y="1621223"/>
            <a:ext cx="2157822" cy="537805"/>
          </a:xfrm>
          <a:prstGeom prst="rect">
            <a:avLst/>
          </a:prstGeom>
          <a:noFill/>
          <a:ln>
            <a:noFill/>
          </a:ln>
        </p:spPr>
      </p:pic>
      <p:pic>
        <p:nvPicPr>
          <p:cNvPr id="292" name="Google Shape;292;p4"/>
          <p:cNvPicPr preferRelativeResize="0"/>
          <p:nvPr/>
        </p:nvPicPr>
        <p:blipFill rotWithShape="1">
          <a:blip r:embed="rId9">
            <a:alphaModFix/>
            <a:extLst>
              <a:ext uri="{28A0092B-C50C-407E-A947-70E740481C1C}">
                <a14:useLocalDpi xmlns:a14="http://schemas.microsoft.com/office/drawing/2010/main"/>
              </a:ext>
            </a:extLst>
          </a:blip>
          <a:srcRect/>
          <a:stretch/>
        </p:blipFill>
        <p:spPr>
          <a:xfrm>
            <a:off x="6909823" y="3885580"/>
            <a:ext cx="851400" cy="851437"/>
          </a:xfrm>
          <a:prstGeom prst="rect">
            <a:avLst/>
          </a:prstGeom>
          <a:noFill/>
          <a:ln>
            <a:noFill/>
          </a:ln>
        </p:spPr>
      </p:pic>
      <p:pic>
        <p:nvPicPr>
          <p:cNvPr id="294" name="Google Shape;294;p4"/>
          <p:cNvPicPr preferRelativeResize="0"/>
          <p:nvPr/>
        </p:nvPicPr>
        <p:blipFill rotWithShape="1">
          <a:blip r:embed="rId10">
            <a:alphaModFix/>
            <a:extLst>
              <a:ext uri="{28A0092B-C50C-407E-A947-70E740481C1C}">
                <a14:useLocalDpi xmlns:a14="http://schemas.microsoft.com/office/drawing/2010/main"/>
              </a:ext>
            </a:extLst>
          </a:blip>
          <a:srcRect/>
          <a:stretch/>
        </p:blipFill>
        <p:spPr>
          <a:xfrm>
            <a:off x="9668016" y="4874762"/>
            <a:ext cx="1002099" cy="1208968"/>
          </a:xfrm>
          <a:prstGeom prst="rect">
            <a:avLst/>
          </a:prstGeom>
          <a:noFill/>
          <a:ln>
            <a:noFill/>
          </a:ln>
        </p:spPr>
      </p:pic>
      <p:pic>
        <p:nvPicPr>
          <p:cNvPr id="295" name="Google Shape;295;p4"/>
          <p:cNvPicPr preferRelativeResize="0"/>
          <p:nvPr/>
        </p:nvPicPr>
        <p:blipFill rotWithShape="1">
          <a:blip r:embed="rId11">
            <a:alphaModFix/>
            <a:extLst>
              <a:ext uri="{28A0092B-C50C-407E-A947-70E740481C1C}">
                <a14:useLocalDpi xmlns:a14="http://schemas.microsoft.com/office/drawing/2010/main"/>
              </a:ext>
            </a:extLst>
          </a:blip>
          <a:srcRect/>
          <a:stretch/>
        </p:blipFill>
        <p:spPr>
          <a:xfrm>
            <a:off x="3364513" y="2687172"/>
            <a:ext cx="851400" cy="842876"/>
          </a:xfrm>
          <a:prstGeom prst="rect">
            <a:avLst/>
          </a:prstGeom>
          <a:noFill/>
          <a:ln>
            <a:noFill/>
          </a:ln>
        </p:spPr>
      </p:pic>
      <p:pic>
        <p:nvPicPr>
          <p:cNvPr id="296" name="Google Shape;296;p4"/>
          <p:cNvPicPr preferRelativeResize="0"/>
          <p:nvPr/>
        </p:nvPicPr>
        <p:blipFill rotWithShape="1">
          <a:blip r:embed="rId12">
            <a:alphaModFix/>
            <a:extLst>
              <a:ext uri="{28A0092B-C50C-407E-A947-70E740481C1C}">
                <a14:useLocalDpi xmlns:a14="http://schemas.microsoft.com/office/drawing/2010/main"/>
              </a:ext>
            </a:extLst>
          </a:blip>
          <a:srcRect/>
          <a:stretch/>
        </p:blipFill>
        <p:spPr>
          <a:xfrm>
            <a:off x="7380970" y="5022483"/>
            <a:ext cx="984867" cy="984867"/>
          </a:xfrm>
          <a:prstGeom prst="rect">
            <a:avLst/>
          </a:prstGeom>
          <a:noFill/>
          <a:ln>
            <a:noFill/>
          </a:ln>
        </p:spPr>
      </p:pic>
      <p:pic>
        <p:nvPicPr>
          <p:cNvPr id="297" name="Google Shape;297;p4"/>
          <p:cNvPicPr preferRelativeResize="0"/>
          <p:nvPr/>
        </p:nvPicPr>
        <p:blipFill rotWithShape="1">
          <a:blip r:embed="rId13">
            <a:alphaModFix/>
            <a:extLst>
              <a:ext uri="{28A0092B-C50C-407E-A947-70E740481C1C}">
                <a14:useLocalDpi xmlns:a14="http://schemas.microsoft.com/office/drawing/2010/main"/>
              </a:ext>
            </a:extLst>
          </a:blip>
          <a:srcRect/>
          <a:stretch/>
        </p:blipFill>
        <p:spPr>
          <a:xfrm>
            <a:off x="8507389" y="5032170"/>
            <a:ext cx="1002099" cy="903100"/>
          </a:xfrm>
          <a:prstGeom prst="rect">
            <a:avLst/>
          </a:prstGeom>
          <a:noFill/>
          <a:ln>
            <a:noFill/>
          </a:ln>
        </p:spPr>
      </p:pic>
      <p:pic>
        <p:nvPicPr>
          <p:cNvPr id="298" name="Google Shape;298;p4"/>
          <p:cNvPicPr preferRelativeResize="0"/>
          <p:nvPr/>
        </p:nvPicPr>
        <p:blipFill rotWithShape="1">
          <a:blip r:embed="rId14">
            <a:alphaModFix/>
            <a:extLst>
              <a:ext uri="{28A0092B-C50C-407E-A947-70E740481C1C}">
                <a14:useLocalDpi xmlns:a14="http://schemas.microsoft.com/office/drawing/2010/main"/>
              </a:ext>
            </a:extLst>
          </a:blip>
          <a:srcRect/>
          <a:stretch/>
        </p:blipFill>
        <p:spPr>
          <a:xfrm>
            <a:off x="4487083" y="2689710"/>
            <a:ext cx="851400" cy="851400"/>
          </a:xfrm>
          <a:prstGeom prst="rect">
            <a:avLst/>
          </a:prstGeom>
          <a:noFill/>
          <a:ln>
            <a:noFill/>
          </a:ln>
        </p:spPr>
      </p:pic>
      <p:pic>
        <p:nvPicPr>
          <p:cNvPr id="299" name="Google Shape;299;p4"/>
          <p:cNvPicPr preferRelativeResize="0"/>
          <p:nvPr/>
        </p:nvPicPr>
        <p:blipFill rotWithShape="1">
          <a:blip r:embed="rId15">
            <a:alphaModFix/>
            <a:extLst>
              <a:ext uri="{28A0092B-C50C-407E-A947-70E740481C1C}">
                <a14:useLocalDpi xmlns:a14="http://schemas.microsoft.com/office/drawing/2010/main"/>
              </a:ext>
            </a:extLst>
          </a:blip>
          <a:srcRect/>
          <a:stretch/>
        </p:blipFill>
        <p:spPr>
          <a:xfrm>
            <a:off x="3402781" y="5541082"/>
            <a:ext cx="1002100" cy="561176"/>
          </a:xfrm>
          <a:prstGeom prst="rect">
            <a:avLst/>
          </a:prstGeom>
          <a:noFill/>
          <a:ln>
            <a:noFill/>
          </a:ln>
        </p:spPr>
      </p:pic>
      <p:pic>
        <p:nvPicPr>
          <p:cNvPr id="300" name="Google Shape;300;p4"/>
          <p:cNvPicPr preferRelativeResize="0"/>
          <p:nvPr/>
        </p:nvPicPr>
        <p:blipFill rotWithShape="1">
          <a:blip r:embed="rId16">
            <a:alphaModFix/>
            <a:extLst>
              <a:ext uri="{28A0092B-C50C-407E-A947-70E740481C1C}">
                <a14:useLocalDpi xmlns:a14="http://schemas.microsoft.com/office/drawing/2010/main"/>
              </a:ext>
            </a:extLst>
          </a:blip>
          <a:srcRect/>
          <a:stretch/>
        </p:blipFill>
        <p:spPr>
          <a:xfrm>
            <a:off x="2169163" y="5483720"/>
            <a:ext cx="1130435" cy="663600"/>
          </a:xfrm>
          <a:prstGeom prst="rect">
            <a:avLst/>
          </a:prstGeom>
          <a:noFill/>
          <a:ln>
            <a:noFill/>
          </a:ln>
        </p:spPr>
      </p:pic>
      <p:pic>
        <p:nvPicPr>
          <p:cNvPr id="301" name="Google Shape;301;p4"/>
          <p:cNvPicPr preferRelativeResize="0"/>
          <p:nvPr/>
        </p:nvPicPr>
        <p:blipFill rotWithShape="1">
          <a:blip r:embed="rId17">
            <a:alphaModFix/>
            <a:extLst>
              <a:ext uri="{28A0092B-C50C-407E-A947-70E740481C1C}">
                <a14:useLocalDpi xmlns:a14="http://schemas.microsoft.com/office/drawing/2010/main"/>
              </a:ext>
            </a:extLst>
          </a:blip>
          <a:srcRect/>
          <a:stretch/>
        </p:blipFill>
        <p:spPr>
          <a:xfrm>
            <a:off x="7917526" y="3845936"/>
            <a:ext cx="1130435" cy="930724"/>
          </a:xfrm>
          <a:prstGeom prst="rect">
            <a:avLst/>
          </a:prstGeom>
          <a:noFill/>
          <a:ln>
            <a:noFill/>
          </a:ln>
        </p:spPr>
      </p:pic>
      <p:pic>
        <p:nvPicPr>
          <p:cNvPr id="302" name="Google Shape;302;p4"/>
          <p:cNvPicPr preferRelativeResize="0"/>
          <p:nvPr/>
        </p:nvPicPr>
        <p:blipFill rotWithShape="1">
          <a:blip r:embed="rId18">
            <a:alphaModFix/>
            <a:extLst>
              <a:ext uri="{28A0092B-C50C-407E-A947-70E740481C1C}">
                <a14:useLocalDpi xmlns:a14="http://schemas.microsoft.com/office/drawing/2010/main"/>
              </a:ext>
            </a:extLst>
          </a:blip>
          <a:srcRect/>
          <a:stretch/>
        </p:blipFill>
        <p:spPr>
          <a:xfrm>
            <a:off x="9277118" y="3812811"/>
            <a:ext cx="903100" cy="903100"/>
          </a:xfrm>
          <a:prstGeom prst="rect">
            <a:avLst/>
          </a:prstGeom>
          <a:noFill/>
          <a:ln>
            <a:noFill/>
          </a:ln>
        </p:spPr>
      </p:pic>
      <p:pic>
        <p:nvPicPr>
          <p:cNvPr id="303" name="Google Shape;303;p4"/>
          <p:cNvPicPr preferRelativeResize="0"/>
          <p:nvPr/>
        </p:nvPicPr>
        <p:blipFill rotWithShape="1">
          <a:blip r:embed="rId19" cstate="screen">
            <a:alphaModFix/>
            <a:extLst>
              <a:ext uri="{28A0092B-C50C-407E-A947-70E740481C1C}">
                <a14:useLocalDpi xmlns:a14="http://schemas.microsoft.com/office/drawing/2010/main"/>
              </a:ext>
            </a:extLst>
          </a:blip>
          <a:srcRect/>
          <a:stretch/>
        </p:blipFill>
        <p:spPr>
          <a:xfrm>
            <a:off x="4582740" y="4904932"/>
            <a:ext cx="1221765" cy="550308"/>
          </a:xfrm>
          <a:prstGeom prst="rect">
            <a:avLst/>
          </a:prstGeom>
          <a:noFill/>
          <a:ln>
            <a:noFill/>
          </a:ln>
        </p:spPr>
      </p:pic>
      <p:pic>
        <p:nvPicPr>
          <p:cNvPr id="304" name="Google Shape;304;p4"/>
          <p:cNvPicPr preferRelativeResize="0"/>
          <p:nvPr/>
        </p:nvPicPr>
        <p:blipFill rotWithShape="1">
          <a:blip r:embed="rId20">
            <a:alphaModFix/>
            <a:extLst>
              <a:ext uri="{28A0092B-C50C-407E-A947-70E740481C1C}">
                <a14:useLocalDpi xmlns:a14="http://schemas.microsoft.com/office/drawing/2010/main"/>
              </a:ext>
            </a:extLst>
          </a:blip>
          <a:srcRect/>
          <a:stretch/>
        </p:blipFill>
        <p:spPr>
          <a:xfrm>
            <a:off x="4645453" y="5563464"/>
            <a:ext cx="1103268" cy="551633"/>
          </a:xfrm>
          <a:prstGeom prst="rect">
            <a:avLst/>
          </a:prstGeom>
          <a:noFill/>
          <a:ln>
            <a:noFill/>
          </a:ln>
        </p:spPr>
      </p:pic>
      <p:pic>
        <p:nvPicPr>
          <p:cNvPr id="306" name="Google Shape;306;p4"/>
          <p:cNvPicPr preferRelativeResize="0"/>
          <p:nvPr/>
        </p:nvPicPr>
        <p:blipFill rotWithShape="1">
          <a:blip r:embed="rId21">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307" name="Google Shape;307;p4" descr="A picture containing circle, emblem, trademark, logo&#10;&#10;Description automatically generated"/>
          <p:cNvPicPr preferRelativeResize="0"/>
          <p:nvPr/>
        </p:nvPicPr>
        <p:blipFill rotWithShape="1">
          <a:blip r:embed="rId22">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pic>
        <p:nvPicPr>
          <p:cNvPr id="308" name="Google Shape;308;p4"/>
          <p:cNvPicPr preferRelativeResize="0"/>
          <p:nvPr/>
        </p:nvPicPr>
        <p:blipFill rotWithShape="1">
          <a:blip r:embed="rId23" cstate="screen">
            <a:alphaModFix/>
            <a:extLst>
              <a:ext uri="{28A0092B-C50C-407E-A947-70E740481C1C}">
                <a14:useLocalDpi xmlns:a14="http://schemas.microsoft.com/office/drawing/2010/main"/>
              </a:ext>
            </a:extLst>
          </a:blip>
          <a:srcRect/>
          <a:stretch/>
        </p:blipFill>
        <p:spPr>
          <a:xfrm>
            <a:off x="2237222" y="4751353"/>
            <a:ext cx="2154029" cy="611684"/>
          </a:xfrm>
          <a:prstGeom prst="rect">
            <a:avLst/>
          </a:prstGeom>
          <a:noFill/>
          <a:ln>
            <a:noFill/>
          </a:ln>
        </p:spPr>
      </p:pic>
      <p:pic>
        <p:nvPicPr>
          <p:cNvPr id="309" name="Google Shape;309;p4"/>
          <p:cNvPicPr preferRelativeResize="0"/>
          <p:nvPr/>
        </p:nvPicPr>
        <p:blipFill rotWithShape="1">
          <a:blip r:embed="rId24" cstate="screen">
            <a:alphaModFix/>
            <a:extLst>
              <a:ext uri="{28A0092B-C50C-407E-A947-70E740481C1C}">
                <a14:useLocalDpi xmlns:a14="http://schemas.microsoft.com/office/drawing/2010/main"/>
              </a:ext>
            </a:extLst>
          </a:blip>
          <a:srcRect t="17805"/>
          <a:stretch/>
        </p:blipFill>
        <p:spPr>
          <a:xfrm>
            <a:off x="7550672" y="2307479"/>
            <a:ext cx="1735692" cy="599195"/>
          </a:xfrm>
          <a:prstGeom prst="rect">
            <a:avLst/>
          </a:prstGeom>
          <a:noFill/>
          <a:ln>
            <a:noFill/>
          </a:ln>
        </p:spPr>
      </p:pic>
      <p:pic>
        <p:nvPicPr>
          <p:cNvPr id="310" name="Google Shape;310;p4"/>
          <p:cNvPicPr preferRelativeResize="0"/>
          <p:nvPr/>
        </p:nvPicPr>
        <p:blipFill rotWithShape="1">
          <a:blip r:embed="rId25" cstate="screen">
            <a:alphaModFix/>
            <a:extLst>
              <a:ext uri="{28A0092B-C50C-407E-A947-70E740481C1C}">
                <a14:useLocalDpi xmlns:a14="http://schemas.microsoft.com/office/drawing/2010/main"/>
              </a:ext>
            </a:extLst>
          </a:blip>
          <a:srcRect/>
          <a:stretch/>
        </p:blipFill>
        <p:spPr>
          <a:xfrm>
            <a:off x="7310987" y="3034040"/>
            <a:ext cx="2281560" cy="614490"/>
          </a:xfrm>
          <a:prstGeom prst="rect">
            <a:avLst/>
          </a:prstGeom>
          <a:noFill/>
          <a:ln>
            <a:noFill/>
          </a:ln>
        </p:spPr>
      </p:pic>
      <p:pic>
        <p:nvPicPr>
          <p:cNvPr id="311" name="Google Shape;311;p4"/>
          <p:cNvPicPr preferRelativeResize="0"/>
          <p:nvPr/>
        </p:nvPicPr>
        <p:blipFill rotWithShape="1">
          <a:blip r:embed="rId26" cstate="screen">
            <a:alphaModFix/>
            <a:extLst>
              <a:ext uri="{28A0092B-C50C-407E-A947-70E740481C1C}">
                <a14:useLocalDpi xmlns:a14="http://schemas.microsoft.com/office/drawing/2010/main"/>
              </a:ext>
            </a:extLst>
          </a:blip>
          <a:srcRect/>
          <a:stretch/>
        </p:blipFill>
        <p:spPr>
          <a:xfrm>
            <a:off x="5989293" y="4936231"/>
            <a:ext cx="1157369" cy="1157369"/>
          </a:xfrm>
          <a:prstGeom prst="rect">
            <a:avLst/>
          </a:prstGeom>
          <a:noFill/>
          <a:ln>
            <a:noFill/>
          </a:ln>
        </p:spPr>
      </p:pic>
      <p:pic>
        <p:nvPicPr>
          <p:cNvPr id="9" name="Picture 8" descr="A logo with orange letters&#10;&#10;Description automatically generated">
            <a:extLst>
              <a:ext uri="{FF2B5EF4-FFF2-40B4-BE49-F238E27FC236}">
                <a16:creationId xmlns:a16="http://schemas.microsoft.com/office/drawing/2014/main" id="{35A48B84-11EA-EAC1-B26B-A3FE65CF3CFD}"/>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b="9177"/>
          <a:stretch/>
        </p:blipFill>
        <p:spPr>
          <a:xfrm>
            <a:off x="3367161" y="1643704"/>
            <a:ext cx="1667389" cy="841323"/>
          </a:xfrm>
          <a:prstGeom prst="rect">
            <a:avLst/>
          </a:prstGeom>
        </p:spPr>
      </p:pic>
      <p:grpSp>
        <p:nvGrpSpPr>
          <p:cNvPr id="12" name="Group 11">
            <a:extLst>
              <a:ext uri="{FF2B5EF4-FFF2-40B4-BE49-F238E27FC236}">
                <a16:creationId xmlns:a16="http://schemas.microsoft.com/office/drawing/2014/main" id="{548078E8-1382-833C-A4AB-53FF664B60B0}"/>
              </a:ext>
            </a:extLst>
          </p:cNvPr>
          <p:cNvGrpSpPr/>
          <p:nvPr/>
        </p:nvGrpSpPr>
        <p:grpSpPr>
          <a:xfrm>
            <a:off x="5193622" y="1630709"/>
            <a:ext cx="851400" cy="839917"/>
            <a:chOff x="6848060" y="1592316"/>
            <a:chExt cx="851400" cy="839917"/>
          </a:xfrm>
        </p:grpSpPr>
        <p:sp>
          <p:nvSpPr>
            <p:cNvPr id="11" name="Rectangle 10">
              <a:extLst>
                <a:ext uri="{FF2B5EF4-FFF2-40B4-BE49-F238E27FC236}">
                  <a16:creationId xmlns:a16="http://schemas.microsoft.com/office/drawing/2014/main" id="{2191F930-5C6E-7E11-C8D7-CF5BACD226B5}"/>
                </a:ext>
              </a:extLst>
            </p:cNvPr>
            <p:cNvSpPr/>
            <p:nvPr/>
          </p:nvSpPr>
          <p:spPr>
            <a:xfrm>
              <a:off x="6848060" y="1592316"/>
              <a:ext cx="851400" cy="8399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10" name="Picture 9" descr="A black and green logo&#10;&#10;Description automatically generated">
              <a:extLst>
                <a:ext uri="{FF2B5EF4-FFF2-40B4-BE49-F238E27FC236}">
                  <a16:creationId xmlns:a16="http://schemas.microsoft.com/office/drawing/2014/main" id="{F4C2F902-B0C0-2966-D8C8-8E04D0D00E3C}"/>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6873869" y="1645325"/>
              <a:ext cx="784225" cy="742315"/>
            </a:xfrm>
            <a:prstGeom prst="rect">
              <a:avLst/>
            </a:prstGeom>
          </p:spPr>
        </p:pic>
      </p:grpSp>
      <p:grpSp>
        <p:nvGrpSpPr>
          <p:cNvPr id="34" name="Group 33">
            <a:extLst>
              <a:ext uri="{FF2B5EF4-FFF2-40B4-BE49-F238E27FC236}">
                <a16:creationId xmlns:a16="http://schemas.microsoft.com/office/drawing/2014/main" id="{B0796130-AF5C-845F-4396-D3090AB4B420}"/>
              </a:ext>
            </a:extLst>
          </p:cNvPr>
          <p:cNvGrpSpPr/>
          <p:nvPr/>
        </p:nvGrpSpPr>
        <p:grpSpPr>
          <a:xfrm>
            <a:off x="270716" y="1905853"/>
            <a:ext cx="1735142" cy="676933"/>
            <a:chOff x="247379" y="1938003"/>
            <a:chExt cx="1735142" cy="676933"/>
          </a:xfrm>
        </p:grpSpPr>
        <p:sp>
          <p:nvSpPr>
            <p:cNvPr id="33" name="Rectangle 32">
              <a:extLst>
                <a:ext uri="{FF2B5EF4-FFF2-40B4-BE49-F238E27FC236}">
                  <a16:creationId xmlns:a16="http://schemas.microsoft.com/office/drawing/2014/main" id="{6D906D38-01C3-1A29-A89C-3B21D8C01FFE}"/>
                </a:ext>
              </a:extLst>
            </p:cNvPr>
            <p:cNvSpPr/>
            <p:nvPr/>
          </p:nvSpPr>
          <p:spPr>
            <a:xfrm>
              <a:off x="247379" y="1938003"/>
              <a:ext cx="1735142" cy="6769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3" name="Picture 2" descr="A yellow and black logo&#10;&#10;Description automatically generated">
              <a:extLst>
                <a:ext uri="{FF2B5EF4-FFF2-40B4-BE49-F238E27FC236}">
                  <a16:creationId xmlns:a16="http://schemas.microsoft.com/office/drawing/2014/main" id="{EE36FFC6-2D4D-7522-8BDA-A97283F3F4DD}"/>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299927" y="1984998"/>
              <a:ext cx="1591875" cy="552734"/>
            </a:xfrm>
            <a:prstGeom prst="rect">
              <a:avLst/>
            </a:prstGeom>
          </p:spPr>
        </p:pic>
      </p:grpSp>
      <p:pic>
        <p:nvPicPr>
          <p:cNvPr id="7" name="Picture 6" descr="A logo with blue and orange colors&#10;&#10;Description automatically generated">
            <a:extLst>
              <a:ext uri="{FF2B5EF4-FFF2-40B4-BE49-F238E27FC236}">
                <a16:creationId xmlns:a16="http://schemas.microsoft.com/office/drawing/2014/main" id="{83887CF8-B907-C979-2B16-BA43E8D08964}"/>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l="16128" t="33782" r="16010" b="34925"/>
          <a:stretch/>
        </p:blipFill>
        <p:spPr>
          <a:xfrm>
            <a:off x="249564" y="2734164"/>
            <a:ext cx="1748846" cy="861580"/>
          </a:xfrm>
          <a:prstGeom prst="rect">
            <a:avLst/>
          </a:prstGeom>
        </p:spPr>
      </p:pic>
      <p:pic>
        <p:nvPicPr>
          <p:cNvPr id="13" name="Picture 12" descr="A close-up of a logo&#10;&#10;Description automatically generated">
            <a:extLst>
              <a:ext uri="{FF2B5EF4-FFF2-40B4-BE49-F238E27FC236}">
                <a16:creationId xmlns:a16="http://schemas.microsoft.com/office/drawing/2014/main" id="{CC021E79-F0C5-9CB0-1069-1B88AB6FD85D}"/>
              </a:ext>
            </a:extLst>
          </p:cNvPr>
          <p:cNvPicPr>
            <a:picLocks noChangeAspect="1"/>
          </p:cNvPicPr>
          <p:nvPr/>
        </p:nvPicPr>
        <p:blipFill>
          <a:blip r:embed="rId31">
            <a:extLst>
              <a:ext uri="{28A0092B-C50C-407E-A947-70E740481C1C}">
                <a14:useLocalDpi xmlns:a14="http://schemas.microsoft.com/office/drawing/2010/main"/>
              </a:ext>
            </a:extLst>
          </a:blip>
          <a:stretch>
            <a:fillRect/>
          </a:stretch>
        </p:blipFill>
        <p:spPr>
          <a:xfrm>
            <a:off x="225932" y="3741003"/>
            <a:ext cx="1779926" cy="608578"/>
          </a:xfrm>
          <a:prstGeom prst="rect">
            <a:avLst/>
          </a:prstGeom>
        </p:spPr>
      </p:pic>
      <p:pic>
        <p:nvPicPr>
          <p:cNvPr id="15" name="Picture 14">
            <a:extLst>
              <a:ext uri="{FF2B5EF4-FFF2-40B4-BE49-F238E27FC236}">
                <a16:creationId xmlns:a16="http://schemas.microsoft.com/office/drawing/2014/main" id="{90B27BC6-D613-5B4B-0636-6DBB86167396}"/>
              </a:ext>
            </a:extLst>
          </p:cNvPr>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10682202" y="2138954"/>
            <a:ext cx="1262419" cy="1262419"/>
          </a:xfrm>
          <a:prstGeom prst="rect">
            <a:avLst/>
          </a:prstGeom>
        </p:spPr>
      </p:pic>
      <p:pic>
        <p:nvPicPr>
          <p:cNvPr id="16" name="Picture 15">
            <a:extLst>
              <a:ext uri="{FF2B5EF4-FFF2-40B4-BE49-F238E27FC236}">
                <a16:creationId xmlns:a16="http://schemas.microsoft.com/office/drawing/2014/main" id="{77C4976A-DF80-E843-3B25-CF6B9DD8CF77}"/>
              </a:ext>
            </a:extLst>
          </p:cNvPr>
          <p:cNvPicPr>
            <a:picLocks noChangeAspect="1"/>
          </p:cNvPicPr>
          <p:nvPr/>
        </p:nvPicPr>
        <p:blipFill>
          <a:blip r:embed="rId33" cstate="screen">
            <a:extLst>
              <a:ext uri="{28A0092B-C50C-407E-A947-70E740481C1C}">
                <a14:useLocalDpi xmlns:a14="http://schemas.microsoft.com/office/drawing/2010/main"/>
              </a:ext>
            </a:extLst>
          </a:blip>
          <a:stretch>
            <a:fillRect/>
          </a:stretch>
        </p:blipFill>
        <p:spPr>
          <a:xfrm>
            <a:off x="10835003" y="4720397"/>
            <a:ext cx="1088370" cy="1088370"/>
          </a:xfrm>
          <a:prstGeom prst="rect">
            <a:avLst/>
          </a:prstGeom>
        </p:spPr>
      </p:pic>
      <p:pic>
        <p:nvPicPr>
          <p:cNvPr id="17" name="Picture 16">
            <a:extLst>
              <a:ext uri="{FF2B5EF4-FFF2-40B4-BE49-F238E27FC236}">
                <a16:creationId xmlns:a16="http://schemas.microsoft.com/office/drawing/2014/main" id="{9AA49854-668B-81BF-B49F-E6121C7D701C}"/>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2127306" y="811040"/>
            <a:ext cx="1363937" cy="523722"/>
          </a:xfrm>
          <a:prstGeom prst="rect">
            <a:avLst/>
          </a:prstGeom>
        </p:spPr>
      </p:pic>
      <p:pic>
        <p:nvPicPr>
          <p:cNvPr id="18" name="Picture 17" descr="A black text on a white background&#10;&#10;Description automatically generated">
            <a:extLst>
              <a:ext uri="{FF2B5EF4-FFF2-40B4-BE49-F238E27FC236}">
                <a16:creationId xmlns:a16="http://schemas.microsoft.com/office/drawing/2014/main" id="{E93D6A13-B722-A334-FA72-DF83908BB437}"/>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8602601" y="811686"/>
            <a:ext cx="1970755" cy="653541"/>
          </a:xfrm>
          <a:prstGeom prst="rect">
            <a:avLst/>
          </a:prstGeom>
        </p:spPr>
      </p:pic>
      <p:pic>
        <p:nvPicPr>
          <p:cNvPr id="20" name="Picture 19" descr="A grey letter with a white background&#10;&#10;Description automatically generated">
            <a:extLst>
              <a:ext uri="{FF2B5EF4-FFF2-40B4-BE49-F238E27FC236}">
                <a16:creationId xmlns:a16="http://schemas.microsoft.com/office/drawing/2014/main" id="{F85C3B51-464E-A348-8F2D-BF506884B68F}"/>
              </a:ext>
            </a:extLst>
          </p:cNvPr>
          <p:cNvPicPr>
            <a:picLocks noChangeAspect="1"/>
          </p:cNvPicPr>
          <p:nvPr/>
        </p:nvPicPr>
        <p:blipFill>
          <a:blip r:embed="rId36" cstate="screen">
            <a:extLst>
              <a:ext uri="{28A0092B-C50C-407E-A947-70E740481C1C}">
                <a14:useLocalDpi xmlns:a14="http://schemas.microsoft.com/office/drawing/2010/main"/>
              </a:ext>
            </a:extLst>
          </a:blip>
          <a:stretch>
            <a:fillRect/>
          </a:stretch>
        </p:blipFill>
        <p:spPr>
          <a:xfrm>
            <a:off x="269572" y="4484865"/>
            <a:ext cx="1736286" cy="346564"/>
          </a:xfrm>
          <a:prstGeom prst="rect">
            <a:avLst/>
          </a:prstGeom>
        </p:spPr>
      </p:pic>
      <p:pic>
        <p:nvPicPr>
          <p:cNvPr id="22" name="Picture 21" descr="A colorful logo with text&#10;&#10;Description automatically generated">
            <a:extLst>
              <a:ext uri="{FF2B5EF4-FFF2-40B4-BE49-F238E27FC236}">
                <a16:creationId xmlns:a16="http://schemas.microsoft.com/office/drawing/2014/main" id="{F3B4E4F8-0EC5-9F4A-2CE6-A8D2CD6A4B82}"/>
              </a:ext>
            </a:extLst>
          </p:cNvPr>
          <p:cNvPicPr>
            <a:picLocks noChangeAspect="1"/>
          </p:cNvPicPr>
          <p:nvPr/>
        </p:nvPicPr>
        <p:blipFill rotWithShape="1">
          <a:blip r:embed="rId37" cstate="screen">
            <a:extLst>
              <a:ext uri="{28A0092B-C50C-407E-A947-70E740481C1C}">
                <a14:useLocalDpi xmlns:a14="http://schemas.microsoft.com/office/drawing/2010/main"/>
              </a:ext>
            </a:extLst>
          </a:blip>
          <a:srcRect t="10351" b="5023"/>
          <a:stretch/>
        </p:blipFill>
        <p:spPr>
          <a:xfrm>
            <a:off x="263268" y="805782"/>
            <a:ext cx="1735142" cy="964787"/>
          </a:xfrm>
          <a:prstGeom prst="rect">
            <a:avLst/>
          </a:prstGeom>
        </p:spPr>
      </p:pic>
      <p:pic>
        <p:nvPicPr>
          <p:cNvPr id="24" name="Picture 23" descr="A white tower in front of a flag&#10;&#10;Description automatically generated">
            <a:extLst>
              <a:ext uri="{FF2B5EF4-FFF2-40B4-BE49-F238E27FC236}">
                <a16:creationId xmlns:a16="http://schemas.microsoft.com/office/drawing/2014/main" id="{042C064C-880E-5F5E-F7A8-BC0B696A3785}"/>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5734467" y="2262482"/>
            <a:ext cx="1470962" cy="1470962"/>
          </a:xfrm>
          <a:prstGeom prst="rect">
            <a:avLst/>
          </a:prstGeom>
        </p:spPr>
      </p:pic>
      <p:pic>
        <p:nvPicPr>
          <p:cNvPr id="26" name="Picture 25" descr="A circle with flags around it&#10;&#10;Description automatically generated">
            <a:extLst>
              <a:ext uri="{FF2B5EF4-FFF2-40B4-BE49-F238E27FC236}">
                <a16:creationId xmlns:a16="http://schemas.microsoft.com/office/drawing/2014/main" id="{89ABFA78-A114-87C1-D7BB-B4E126CF293A}"/>
              </a:ext>
            </a:extLst>
          </p:cNvPr>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5759361" y="3771901"/>
            <a:ext cx="1030634" cy="1030634"/>
          </a:xfrm>
          <a:prstGeom prst="rect">
            <a:avLst/>
          </a:prstGeom>
        </p:spPr>
      </p:pic>
      <p:pic>
        <p:nvPicPr>
          <p:cNvPr id="28" name="Picture 27" descr="A logo with green circles and black text&#10;&#10;Description automatically generated">
            <a:extLst>
              <a:ext uri="{FF2B5EF4-FFF2-40B4-BE49-F238E27FC236}">
                <a16:creationId xmlns:a16="http://schemas.microsoft.com/office/drawing/2014/main" id="{0CB46C2B-7B17-12E2-5DCC-6903A73208D2}"/>
              </a:ext>
            </a:extLst>
          </p:cNvPr>
          <p:cNvPicPr>
            <a:picLocks noChangeAspect="1"/>
          </p:cNvPicPr>
          <p:nvPr/>
        </p:nvPicPr>
        <p:blipFill rotWithShape="1">
          <a:blip r:embed="rId40" cstate="screen">
            <a:extLst>
              <a:ext uri="{28A0092B-C50C-407E-A947-70E740481C1C}">
                <a14:useLocalDpi xmlns:a14="http://schemas.microsoft.com/office/drawing/2010/main"/>
              </a:ext>
            </a:extLst>
          </a:blip>
          <a:srcRect/>
          <a:stretch/>
        </p:blipFill>
        <p:spPr>
          <a:xfrm>
            <a:off x="10409375" y="3550109"/>
            <a:ext cx="1392171" cy="972157"/>
          </a:xfrm>
          <a:prstGeom prst="rect">
            <a:avLst/>
          </a:prstGeom>
        </p:spPr>
      </p:pic>
      <p:pic>
        <p:nvPicPr>
          <p:cNvPr id="30" name="Picture 29" descr="A logo with a blue and gold design&#10;&#10;Description automatically generated">
            <a:extLst>
              <a:ext uri="{FF2B5EF4-FFF2-40B4-BE49-F238E27FC236}">
                <a16:creationId xmlns:a16="http://schemas.microsoft.com/office/drawing/2014/main" id="{BFE67355-B185-9617-DEC2-A592F9EC1140}"/>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a:off x="244191" y="4942980"/>
            <a:ext cx="1743408" cy="667586"/>
          </a:xfrm>
          <a:prstGeom prst="rect">
            <a:avLst/>
          </a:prstGeom>
        </p:spPr>
      </p:pic>
      <p:pic>
        <p:nvPicPr>
          <p:cNvPr id="32" name="Picture 31" descr="A logo with a map and text&#10;&#10;Description automatically generated">
            <a:extLst>
              <a:ext uri="{FF2B5EF4-FFF2-40B4-BE49-F238E27FC236}">
                <a16:creationId xmlns:a16="http://schemas.microsoft.com/office/drawing/2014/main" id="{7CB1DDBE-51F2-7587-281F-B8E961185624}"/>
              </a:ext>
            </a:extLst>
          </p:cNvPr>
          <p:cNvPicPr>
            <a:picLocks noChangeAspect="1"/>
          </p:cNvPicPr>
          <p:nvPr/>
        </p:nvPicPr>
        <p:blipFill>
          <a:blip r:embed="rId42" cstate="screen">
            <a:extLst>
              <a:ext uri="{28A0092B-C50C-407E-A947-70E740481C1C}">
                <a14:useLocalDpi xmlns:a14="http://schemas.microsoft.com/office/drawing/2010/main"/>
              </a:ext>
            </a:extLst>
          </a:blip>
          <a:stretch>
            <a:fillRect/>
          </a:stretch>
        </p:blipFill>
        <p:spPr>
          <a:xfrm>
            <a:off x="10750810" y="811686"/>
            <a:ext cx="1211956" cy="1217366"/>
          </a:xfrm>
          <a:prstGeom prst="rect">
            <a:avLst/>
          </a:prstGeom>
        </p:spPr>
      </p:pic>
      <p:pic>
        <p:nvPicPr>
          <p:cNvPr id="37" name="Picture 36" descr="A red and white logo&#10;&#10;Description automatically generated">
            <a:extLst>
              <a:ext uri="{FF2B5EF4-FFF2-40B4-BE49-F238E27FC236}">
                <a16:creationId xmlns:a16="http://schemas.microsoft.com/office/drawing/2014/main" id="{EBA29A82-3609-A0E6-BEF3-AE92D699F404}"/>
              </a:ext>
            </a:extLst>
          </p:cNvPr>
          <p:cNvPicPr>
            <a:picLocks noChangeAspect="1"/>
          </p:cNvPicPr>
          <p:nvPr/>
        </p:nvPicPr>
        <p:blipFill>
          <a:blip r:embed="rId43" cstate="screen">
            <a:extLst>
              <a:ext uri="{28A0092B-C50C-407E-A947-70E740481C1C}">
                <a14:useLocalDpi xmlns:a14="http://schemas.microsoft.com/office/drawing/2010/main"/>
              </a:ext>
            </a:extLst>
          </a:blip>
          <a:stretch>
            <a:fillRect/>
          </a:stretch>
        </p:blipFill>
        <p:spPr>
          <a:xfrm>
            <a:off x="9587978" y="2188661"/>
            <a:ext cx="1002098" cy="1002098"/>
          </a:xfrm>
          <a:prstGeom prst="rect">
            <a:avLst/>
          </a:prstGeom>
        </p:spPr>
      </p:pic>
      <p:pic>
        <p:nvPicPr>
          <p:cNvPr id="38" name="Picture 37" descr="A white tower in front of a flag&#10;&#10;Description automatically generated">
            <a:extLst>
              <a:ext uri="{FF2B5EF4-FFF2-40B4-BE49-F238E27FC236}">
                <a16:creationId xmlns:a16="http://schemas.microsoft.com/office/drawing/2014/main" id="{A0B8C495-6A7A-4E46-571A-FEC96D618BD0}"/>
              </a:ext>
            </a:extLst>
          </p:cNvPr>
          <p:cNvPicPr>
            <a:picLocks noChangeAspect="1"/>
          </p:cNvPicPr>
          <p:nvPr/>
        </p:nvPicPr>
        <p:blipFill rotWithShape="1">
          <a:blip r:embed="rId44" cstate="screen">
            <a:lum bright="70000" contrast="-70000"/>
            <a:extLst>
              <a:ext uri="{BEBA8EAE-BF5A-486C-A8C5-ECC9F3942E4B}">
                <a14:imgProps xmlns:a14="http://schemas.microsoft.com/office/drawing/2010/main">
                  <a14:imgLayer r:embed="rId45">
                    <a14:imgEffect>
                      <a14:artisticPencilSketch/>
                    </a14:imgEffect>
                  </a14:imgLayer>
                </a14:imgProps>
              </a:ext>
              <a:ext uri="{28A0092B-C50C-407E-A947-70E740481C1C}">
                <a14:useLocalDpi xmlns:a14="http://schemas.microsoft.com/office/drawing/2010/main"/>
              </a:ext>
            </a:extLst>
          </a:blip>
          <a:srcRect/>
          <a:stretch/>
        </p:blipFill>
        <p:spPr>
          <a:xfrm>
            <a:off x="5613905" y="3357867"/>
            <a:ext cx="836396" cy="250606"/>
          </a:xfrm>
          <a:prstGeom prst="rect">
            <a:avLst/>
          </a:prstGeom>
        </p:spPr>
      </p:pic>
      <p:grpSp>
        <p:nvGrpSpPr>
          <p:cNvPr id="42" name="Group 41">
            <a:extLst>
              <a:ext uri="{FF2B5EF4-FFF2-40B4-BE49-F238E27FC236}">
                <a16:creationId xmlns:a16="http://schemas.microsoft.com/office/drawing/2014/main" id="{5BF48AD9-5DEA-3490-0B6C-AE5F6232BB44}"/>
              </a:ext>
            </a:extLst>
          </p:cNvPr>
          <p:cNvGrpSpPr/>
          <p:nvPr/>
        </p:nvGrpSpPr>
        <p:grpSpPr>
          <a:xfrm>
            <a:off x="2100003" y="3696712"/>
            <a:ext cx="2194259" cy="947466"/>
            <a:chOff x="2062002" y="3741003"/>
            <a:chExt cx="2194259" cy="947466"/>
          </a:xfrm>
        </p:grpSpPr>
        <p:sp>
          <p:nvSpPr>
            <p:cNvPr id="39" name="Rectangle 38">
              <a:extLst>
                <a:ext uri="{FF2B5EF4-FFF2-40B4-BE49-F238E27FC236}">
                  <a16:creationId xmlns:a16="http://schemas.microsoft.com/office/drawing/2014/main" id="{681C474A-AE44-5D81-8421-934E853AD70A}"/>
                </a:ext>
              </a:extLst>
            </p:cNvPr>
            <p:cNvSpPr/>
            <p:nvPr/>
          </p:nvSpPr>
          <p:spPr>
            <a:xfrm>
              <a:off x="2102231" y="3741003"/>
              <a:ext cx="2154030" cy="947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41" name="Picture 40" descr="A logo with text on it&#10;&#10;Description automatically generated">
              <a:extLst>
                <a:ext uri="{FF2B5EF4-FFF2-40B4-BE49-F238E27FC236}">
                  <a16:creationId xmlns:a16="http://schemas.microsoft.com/office/drawing/2014/main" id="{996BA895-AE80-F5BE-39DC-08820A2419E5}"/>
                </a:ext>
              </a:extLst>
            </p:cNvPr>
            <p:cNvPicPr>
              <a:picLocks noChangeAspect="1"/>
            </p:cNvPicPr>
            <p:nvPr/>
          </p:nvPicPr>
          <p:blipFill>
            <a:blip r:embed="rId46" cstate="screen">
              <a:extLst>
                <a:ext uri="{28A0092B-C50C-407E-A947-70E740481C1C}">
                  <a14:useLocalDpi xmlns:a14="http://schemas.microsoft.com/office/drawing/2010/main"/>
                </a:ext>
              </a:extLst>
            </a:blip>
            <a:stretch>
              <a:fillRect/>
            </a:stretch>
          </p:blipFill>
          <p:spPr>
            <a:xfrm>
              <a:off x="2062002" y="3784107"/>
              <a:ext cx="2192630" cy="877052"/>
            </a:xfrm>
            <a:prstGeom prst="rect">
              <a:avLst/>
            </a:prstGeom>
          </p:spPr>
        </p:pic>
      </p:grpSp>
      <p:pic>
        <p:nvPicPr>
          <p:cNvPr id="4" name="Picture 3" descr="A logo of a tree&#10;&#10;Description automatically generated">
            <a:extLst>
              <a:ext uri="{FF2B5EF4-FFF2-40B4-BE49-F238E27FC236}">
                <a16:creationId xmlns:a16="http://schemas.microsoft.com/office/drawing/2014/main" id="{9377032E-7D07-9EDB-DCA4-18540F385414}"/>
              </a:ext>
            </a:extLst>
          </p:cNvPr>
          <p:cNvPicPr>
            <a:picLocks noChangeAspect="1"/>
          </p:cNvPicPr>
          <p:nvPr/>
        </p:nvPicPr>
        <p:blipFill>
          <a:blip r:embed="rId47" cstate="hqprint">
            <a:extLst>
              <a:ext uri="{28A0092B-C50C-407E-A947-70E740481C1C}">
                <a14:useLocalDpi xmlns:a14="http://schemas.microsoft.com/office/drawing/2010/main" val="0"/>
              </a:ext>
            </a:extLst>
          </a:blip>
          <a:stretch>
            <a:fillRect/>
          </a:stretch>
        </p:blipFill>
        <p:spPr>
          <a:xfrm>
            <a:off x="4512623" y="3669678"/>
            <a:ext cx="1183905" cy="1190661"/>
          </a:xfrm>
          <a:prstGeom prst="rect">
            <a:avLst/>
          </a:prstGeom>
        </p:spPr>
      </p:pic>
    </p:spTree>
    <p:extLst>
      <p:ext uri="{BB962C8B-B14F-4D97-AF65-F5344CB8AC3E}">
        <p14:creationId xmlns:p14="http://schemas.microsoft.com/office/powerpoint/2010/main" val="4159989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8">
          <a:extLst>
            <a:ext uri="{FF2B5EF4-FFF2-40B4-BE49-F238E27FC236}">
              <a16:creationId xmlns:a16="http://schemas.microsoft.com/office/drawing/2014/main" id="{F9C0ECC8-7FE7-3710-D9D7-A01D60402F57}"/>
            </a:ext>
          </a:extLst>
        </p:cNvPr>
        <p:cNvGrpSpPr/>
        <p:nvPr/>
      </p:nvGrpSpPr>
      <p:grpSpPr>
        <a:xfrm>
          <a:off x="0" y="0"/>
          <a:ext cx="0" cy="0"/>
          <a:chOff x="0" y="0"/>
          <a:chExt cx="0" cy="0"/>
        </a:xfrm>
      </p:grpSpPr>
      <p:pic>
        <p:nvPicPr>
          <p:cNvPr id="469" name="Google Shape;469;p16">
            <a:extLst>
              <a:ext uri="{FF2B5EF4-FFF2-40B4-BE49-F238E27FC236}">
                <a16:creationId xmlns:a16="http://schemas.microsoft.com/office/drawing/2014/main" id="{61E53E9D-3E5E-5893-7355-43767EED2FA0}"/>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70" name="Google Shape;470;p16">
            <a:extLst>
              <a:ext uri="{FF2B5EF4-FFF2-40B4-BE49-F238E27FC236}">
                <a16:creationId xmlns:a16="http://schemas.microsoft.com/office/drawing/2014/main" id="{1F0CD7F0-6FFF-18BF-EF19-8E12ACF9421A}"/>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71" name="Google Shape;471;p16">
            <a:extLst>
              <a:ext uri="{FF2B5EF4-FFF2-40B4-BE49-F238E27FC236}">
                <a16:creationId xmlns:a16="http://schemas.microsoft.com/office/drawing/2014/main" id="{F2032F4D-6FE1-C8AE-42F8-9520B43E252C}"/>
              </a:ext>
            </a:extLst>
          </p:cNvPr>
          <p:cNvSpPr txBox="1"/>
          <p:nvPr/>
        </p:nvSpPr>
        <p:spPr>
          <a:xfrm>
            <a:off x="0" y="6456562"/>
            <a:ext cx="12192000" cy="338700"/>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72" name="Google Shape;472;p16">
            <a:extLst>
              <a:ext uri="{FF2B5EF4-FFF2-40B4-BE49-F238E27FC236}">
                <a16:creationId xmlns:a16="http://schemas.microsoft.com/office/drawing/2014/main" id="{738D8EF9-7711-BC65-B53C-04491C0A9F54}"/>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473" name="Google Shape;473;p16" descr="A picture containing circle, emblem, trademark, logo&#10;&#10;Description automatically generated">
            <a:extLst>
              <a:ext uri="{FF2B5EF4-FFF2-40B4-BE49-F238E27FC236}">
                <a16:creationId xmlns:a16="http://schemas.microsoft.com/office/drawing/2014/main" id="{8C7959A3-7F45-D115-CF1A-BEB0ACD504EC}"/>
              </a:ext>
            </a:extLst>
          </p:cNvPr>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sp>
        <p:nvSpPr>
          <p:cNvPr id="474" name="Google Shape;474;p16">
            <a:extLst>
              <a:ext uri="{FF2B5EF4-FFF2-40B4-BE49-F238E27FC236}">
                <a16:creationId xmlns:a16="http://schemas.microsoft.com/office/drawing/2014/main" id="{EB9A55B2-1824-2930-0CC0-B7238C802C49}"/>
              </a:ext>
            </a:extLst>
          </p:cNvPr>
          <p:cNvSpPr txBox="1">
            <a:spLocks noGrp="1"/>
          </p:cNvSpPr>
          <p:nvPr>
            <p:ph type="title"/>
          </p:nvPr>
        </p:nvSpPr>
        <p:spPr>
          <a:xfrm>
            <a:off x="609600" y="484451"/>
            <a:ext cx="10972800" cy="1143000"/>
          </a:xfrm>
          <a:prstGeom prst="rect">
            <a:avLst/>
          </a:prstGeom>
          <a:noFill/>
          <a:ln>
            <a:noFill/>
          </a:ln>
        </p:spPr>
        <p:txBody>
          <a:bodyPr spcFirstLastPara="1" wrap="square" lIns="121900" tIns="121900" rIns="121900" bIns="121900" anchor="t" anchorCtr="0">
            <a:noAutofit/>
          </a:bodyPr>
          <a:lstStyle/>
          <a:p>
            <a:pPr algn="ctr"/>
            <a:r>
              <a:rPr lang="fr-FR" dirty="0">
                <a:latin typeface="Yu Gothic UI Light" panose="020B0300000000000000" pitchFamily="34" charset="-128"/>
                <a:ea typeface="Yu Gothic UI Light" panose="020B0300000000000000" pitchFamily="34" charset="-128"/>
                <a:sym typeface="Arial"/>
              </a:rPr>
              <a:t>Un atelier stimulant avec la communauté de recherche africaine</a:t>
            </a:r>
            <a:endParaRPr dirty="0">
              <a:latin typeface="Yu Gothic UI Light" panose="020B0300000000000000" pitchFamily="34" charset="-128"/>
              <a:ea typeface="Yu Gothic UI Light" panose="020B0300000000000000" pitchFamily="34" charset="-128"/>
              <a:sym typeface="Arial"/>
            </a:endParaRPr>
          </a:p>
        </p:txBody>
      </p:sp>
      <p:pic>
        <p:nvPicPr>
          <p:cNvPr id="7" name="Picture 6" descr="A group of people sitting in a room&#10;&#10;Description automatically generated">
            <a:extLst>
              <a:ext uri="{FF2B5EF4-FFF2-40B4-BE49-F238E27FC236}">
                <a16:creationId xmlns:a16="http://schemas.microsoft.com/office/drawing/2014/main" id="{1A08B6AD-2224-6781-CC06-7E980FF4CD8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423249" y="2104774"/>
            <a:ext cx="6768751" cy="3246402"/>
          </a:xfrm>
          <a:prstGeom prst="rect">
            <a:avLst/>
          </a:prstGeom>
        </p:spPr>
      </p:pic>
      <p:pic>
        <p:nvPicPr>
          <p:cNvPr id="9" name="Picture 8" descr="A group of people posing for a photo&#10;&#10;Description automatically generated">
            <a:extLst>
              <a:ext uri="{FF2B5EF4-FFF2-40B4-BE49-F238E27FC236}">
                <a16:creationId xmlns:a16="http://schemas.microsoft.com/office/drawing/2014/main" id="{9E2EDE27-5F88-5CD0-9FB5-8592B989C6C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3502" y="2093826"/>
            <a:ext cx="5245099" cy="3235454"/>
          </a:xfrm>
          <a:prstGeom prst="rect">
            <a:avLst/>
          </a:prstGeom>
        </p:spPr>
      </p:pic>
      <p:pic>
        <p:nvPicPr>
          <p:cNvPr id="2050" name="Picture 2">
            <a:extLst>
              <a:ext uri="{FF2B5EF4-FFF2-40B4-BE49-F238E27FC236}">
                <a16:creationId xmlns:a16="http://schemas.microsoft.com/office/drawing/2014/main" id="{57CC1AB4-274C-F6B0-9688-3913F8F0D46B}"/>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3879849" y="5490913"/>
            <a:ext cx="4432300" cy="751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310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8">
          <a:extLst>
            <a:ext uri="{FF2B5EF4-FFF2-40B4-BE49-F238E27FC236}">
              <a16:creationId xmlns:a16="http://schemas.microsoft.com/office/drawing/2014/main" id="{881E8D8C-4CD2-B57C-E72B-18DE600F7B5A}"/>
            </a:ext>
          </a:extLst>
        </p:cNvPr>
        <p:cNvGrpSpPr/>
        <p:nvPr/>
      </p:nvGrpSpPr>
      <p:grpSpPr>
        <a:xfrm>
          <a:off x="0" y="0"/>
          <a:ext cx="0" cy="0"/>
          <a:chOff x="0" y="0"/>
          <a:chExt cx="0" cy="0"/>
        </a:xfrm>
      </p:grpSpPr>
      <p:sp>
        <p:nvSpPr>
          <p:cNvPr id="239" name="Google Shape;239;p3">
            <a:extLst>
              <a:ext uri="{FF2B5EF4-FFF2-40B4-BE49-F238E27FC236}">
                <a16:creationId xmlns:a16="http://schemas.microsoft.com/office/drawing/2014/main" id="{29986F40-6C3F-C585-2686-4CB93F0889AB}"/>
              </a:ext>
            </a:extLst>
          </p:cNvPr>
          <p:cNvSpPr txBox="1"/>
          <p:nvPr/>
        </p:nvSpPr>
        <p:spPr>
          <a:xfrm>
            <a:off x="766475" y="778059"/>
            <a:ext cx="10659050" cy="587829"/>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Atelier très fréquenté à Washington DC en avril</a:t>
            </a:r>
            <a:endParaRPr kumimoji="0" lang="en-US"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40" name="Google Shape;240;p3">
            <a:extLst>
              <a:ext uri="{FF2B5EF4-FFF2-40B4-BE49-F238E27FC236}">
                <a16:creationId xmlns:a16="http://schemas.microsoft.com/office/drawing/2014/main" id="{547F7618-CF11-F233-F8DE-86139BC19713}"/>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41" name="Google Shape;241;p3">
            <a:extLst>
              <a:ext uri="{FF2B5EF4-FFF2-40B4-BE49-F238E27FC236}">
                <a16:creationId xmlns:a16="http://schemas.microsoft.com/office/drawing/2014/main" id="{A2E49B38-2002-273C-FA87-62B69DDA655F}"/>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42" name="Google Shape;242;p3">
            <a:extLst>
              <a:ext uri="{FF2B5EF4-FFF2-40B4-BE49-F238E27FC236}">
                <a16:creationId xmlns:a16="http://schemas.microsoft.com/office/drawing/2014/main" id="{D19310CD-B874-CAF9-1416-E5158B9C47BF}"/>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43" name="Google Shape;243;p3">
            <a:extLst>
              <a:ext uri="{FF2B5EF4-FFF2-40B4-BE49-F238E27FC236}">
                <a16:creationId xmlns:a16="http://schemas.microsoft.com/office/drawing/2014/main" id="{8132D807-D219-A3AD-0FCB-8CB731D32DFB}"/>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244" name="Google Shape;244;p3" descr="A picture containing circle, emblem, trademark, logo&#10;&#10;Description automatically generated">
            <a:extLst>
              <a:ext uri="{FF2B5EF4-FFF2-40B4-BE49-F238E27FC236}">
                <a16:creationId xmlns:a16="http://schemas.microsoft.com/office/drawing/2014/main" id="{624241F7-1B71-5028-1A76-2278B93E175F}"/>
              </a:ext>
            </a:extLst>
          </p:cNvPr>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pic>
        <p:nvPicPr>
          <p:cNvPr id="4" name="Picture 3" descr="A group of people posing for a photo&#10;&#10;Description automatically generated">
            <a:extLst>
              <a:ext uri="{FF2B5EF4-FFF2-40B4-BE49-F238E27FC236}">
                <a16:creationId xmlns:a16="http://schemas.microsoft.com/office/drawing/2014/main" id="{D01F4072-D826-6907-3BBE-B0360C7933B6}"/>
              </a:ext>
            </a:extLst>
          </p:cNvPr>
          <p:cNvPicPr>
            <a:picLocks noChangeAspect="1"/>
          </p:cNvPicPr>
          <p:nvPr/>
        </p:nvPicPr>
        <p:blipFill rotWithShape="1">
          <a:blip r:embed="rId7"/>
          <a:srcRect t="23942" b="7856"/>
          <a:stretch/>
        </p:blipFill>
        <p:spPr>
          <a:xfrm>
            <a:off x="1178801" y="1705888"/>
            <a:ext cx="9834396" cy="4471479"/>
          </a:xfrm>
          <a:prstGeom prst="rect">
            <a:avLst/>
          </a:prstGeom>
        </p:spPr>
      </p:pic>
    </p:spTree>
    <p:extLst>
      <p:ext uri="{BB962C8B-B14F-4D97-AF65-F5344CB8AC3E}">
        <p14:creationId xmlns:p14="http://schemas.microsoft.com/office/powerpoint/2010/main" val="3212454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pic>
        <p:nvPicPr>
          <p:cNvPr id="781" name="Google Shape;781;p39"/>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782" name="Google Shape;782;p39"/>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783" name="Google Shape;783;p39"/>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784" name="Google Shape;784;p39"/>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785" name="Google Shape;785;p39"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sp>
        <p:nvSpPr>
          <p:cNvPr id="786" name="Google Shape;786;p39"/>
          <p:cNvSpPr txBox="1">
            <a:spLocks noGrp="1"/>
          </p:cNvSpPr>
          <p:nvPr>
            <p:ph type="title"/>
          </p:nvPr>
        </p:nvSpPr>
        <p:spPr>
          <a:xfrm>
            <a:off x="533921" y="747768"/>
            <a:ext cx="11360800" cy="7636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990"/>
              <a:buNone/>
            </a:pPr>
            <a:r>
              <a:rPr lang="en-US" sz="4400" dirty="0" err="1">
                <a:solidFill>
                  <a:schemeClr val="lt1"/>
                </a:solidFill>
                <a:latin typeface="Yu Gothic UI Light" panose="020B0300000000000000" pitchFamily="34" charset="-128"/>
                <a:ea typeface="Yu Gothic UI Light" panose="020B0300000000000000" pitchFamily="34" charset="-128"/>
                <a:sym typeface="Arial"/>
              </a:rPr>
              <a:t>Groupes</a:t>
            </a:r>
            <a:r>
              <a:rPr lang="en-US" sz="4400" dirty="0">
                <a:solidFill>
                  <a:schemeClr val="lt1"/>
                </a:solidFill>
                <a:latin typeface="Yu Gothic UI Light" panose="020B0300000000000000" pitchFamily="34" charset="-128"/>
                <a:ea typeface="Yu Gothic UI Light" panose="020B0300000000000000" pitchFamily="34" charset="-128"/>
                <a:sym typeface="Arial"/>
              </a:rPr>
              <a:t> de travail</a:t>
            </a:r>
            <a:endParaRPr sz="4400" dirty="0">
              <a:solidFill>
                <a:schemeClr val="lt1"/>
              </a:solidFill>
              <a:latin typeface="Yu Gothic UI Light" panose="020B0300000000000000" pitchFamily="34" charset="-128"/>
              <a:ea typeface="Yu Gothic UI Light" panose="020B0300000000000000" pitchFamily="34" charset="-128"/>
              <a:sym typeface="Arial"/>
            </a:endParaRPr>
          </a:p>
        </p:txBody>
      </p:sp>
      <p:sp>
        <p:nvSpPr>
          <p:cNvPr id="787" name="Google Shape;787;p39"/>
          <p:cNvSpPr txBox="1">
            <a:spLocks noGrp="1"/>
          </p:cNvSpPr>
          <p:nvPr>
            <p:ph type="body" idx="1"/>
          </p:nvPr>
        </p:nvSpPr>
        <p:spPr>
          <a:xfrm>
            <a:off x="1590861" y="1128815"/>
            <a:ext cx="9010275" cy="5382400"/>
          </a:xfrm>
          <a:prstGeom prst="rect">
            <a:avLst/>
          </a:prstGeom>
          <a:noFill/>
          <a:ln>
            <a:noFill/>
          </a:ln>
        </p:spPr>
        <p:txBody>
          <a:bodyPr spcFirstLastPara="1" wrap="square" lIns="121900" tIns="121900" rIns="121900" bIns="121900" anchor="ctr" anchorCtr="0">
            <a:noAutofit/>
          </a:bodyPr>
          <a:lstStyle/>
          <a:p>
            <a:pPr marL="1219170" lvl="1" indent="-474119">
              <a:buClr>
                <a:schemeClr val="lt1"/>
              </a:buClr>
              <a:buSzPts val="2000"/>
              <a:buFont typeface="Avenir"/>
              <a:buChar char="●"/>
            </a:pPr>
            <a:r>
              <a:rPr lang="fr-FR" sz="2800" dirty="0">
                <a:solidFill>
                  <a:srgbClr val="75F2FF"/>
                </a:solidFill>
                <a:latin typeface="Yu Gothic UI Light" panose="020B0300000000000000" pitchFamily="34" charset="-128"/>
                <a:ea typeface="Yu Gothic UI Light" panose="020B0300000000000000" pitchFamily="34" charset="-128"/>
                <a:sym typeface="Arial"/>
              </a:rPr>
              <a:t>Structure, fonctionnement et biodiversité des écosystèmes</a:t>
            </a:r>
          </a:p>
          <a:p>
            <a:pPr marL="1219170" lvl="1" indent="-474119">
              <a:buClr>
                <a:schemeClr val="lt1"/>
              </a:buClr>
              <a:buSzPts val="2000"/>
              <a:buFont typeface="Avenir"/>
              <a:buChar char="●"/>
            </a:pPr>
            <a:r>
              <a:rPr lang="fr-FR" sz="2800" dirty="0">
                <a:solidFill>
                  <a:srgbClr val="75F2FF"/>
                </a:solidFill>
                <a:latin typeface="Yu Gothic UI Light" panose="020B0300000000000000" pitchFamily="34" charset="-128"/>
                <a:ea typeface="Yu Gothic UI Light" panose="020B0300000000000000" pitchFamily="34" charset="-128"/>
                <a:sym typeface="Arial"/>
              </a:rPr>
              <a:t>Cycles biogéochimiques et dynamique du carbone</a:t>
            </a:r>
          </a:p>
          <a:p>
            <a:pPr marL="1219170" lvl="1" indent="-474119">
              <a:buClr>
                <a:schemeClr val="lt1"/>
              </a:buClr>
              <a:buSzPts val="2000"/>
              <a:buFont typeface="Avenir"/>
              <a:buChar char="●"/>
            </a:pPr>
            <a:r>
              <a:rPr lang="fr-FR" sz="2800" dirty="0">
                <a:solidFill>
                  <a:srgbClr val="75F2FF"/>
                </a:solidFill>
                <a:latin typeface="Yu Gothic UI Light" panose="020B0300000000000000" pitchFamily="34" charset="-128"/>
                <a:ea typeface="Yu Gothic UI Light" panose="020B0300000000000000" pitchFamily="34" charset="-128"/>
                <a:sym typeface="Arial"/>
              </a:rPr>
              <a:t>Rétroactions climatiques et interactions</a:t>
            </a:r>
          </a:p>
          <a:p>
            <a:pPr marL="1219170" lvl="1" indent="-474119">
              <a:buClr>
                <a:schemeClr val="lt1"/>
              </a:buClr>
              <a:buSzPts val="2000"/>
              <a:buFont typeface="Avenir"/>
              <a:buChar char="●"/>
            </a:pPr>
            <a:r>
              <a:rPr lang="fr-FR" sz="2800" dirty="0">
                <a:solidFill>
                  <a:srgbClr val="75F2FF"/>
                </a:solidFill>
                <a:latin typeface="Yu Gothic UI Light" panose="020B0300000000000000" pitchFamily="34" charset="-128"/>
                <a:ea typeface="Yu Gothic UI Light" panose="020B0300000000000000" pitchFamily="34" charset="-128"/>
                <a:sym typeface="Arial"/>
              </a:rPr>
              <a:t>Systèmes socio-écologiques</a:t>
            </a:r>
          </a:p>
          <a:p>
            <a:pPr marL="1219170" lvl="1" indent="-474119">
              <a:buClr>
                <a:schemeClr val="lt1"/>
              </a:buClr>
              <a:buSzPts val="2000"/>
              <a:buFont typeface="Avenir"/>
              <a:buChar char="●"/>
            </a:pPr>
            <a:r>
              <a:rPr lang="fr-FR" sz="2800" dirty="0">
                <a:solidFill>
                  <a:srgbClr val="75F2FF"/>
                </a:solidFill>
                <a:latin typeface="Yu Gothic UI Light" panose="020B0300000000000000" pitchFamily="34" charset="-128"/>
                <a:ea typeface="Yu Gothic UI Light" panose="020B0300000000000000" pitchFamily="34" charset="-128"/>
                <a:sym typeface="Arial"/>
              </a:rPr>
              <a:t>Modélisation et synthèse des données</a:t>
            </a:r>
          </a:p>
          <a:p>
            <a:pPr marL="1219170" lvl="1" indent="-474119">
              <a:buClr>
                <a:schemeClr val="lt1"/>
              </a:buClr>
              <a:buSzPts val="2000"/>
              <a:buFont typeface="Avenir"/>
              <a:buChar char="●"/>
            </a:pPr>
            <a:r>
              <a:rPr lang="fr-FR" sz="2800" dirty="0">
                <a:solidFill>
                  <a:srgbClr val="EF8600"/>
                </a:solidFill>
                <a:latin typeface="Yu Gothic UI Light" panose="020B0300000000000000" pitchFamily="34" charset="-128"/>
                <a:ea typeface="Yu Gothic UI Light" panose="020B0300000000000000" pitchFamily="34" charset="-128"/>
                <a:sym typeface="Arial"/>
              </a:rPr>
              <a:t>Faisabilité</a:t>
            </a:r>
          </a:p>
          <a:p>
            <a:pPr marL="1219170" lvl="1" indent="-474119">
              <a:buClr>
                <a:schemeClr val="lt1"/>
              </a:buClr>
              <a:buSzPts val="2000"/>
              <a:buFont typeface="Avenir"/>
              <a:buChar char="●"/>
            </a:pPr>
            <a:r>
              <a:rPr lang="fr-FR" sz="2800" dirty="0">
                <a:solidFill>
                  <a:srgbClr val="EF8600"/>
                </a:solidFill>
                <a:latin typeface="Yu Gothic UI Light" panose="020B0300000000000000" pitchFamily="34" charset="-128"/>
                <a:ea typeface="Yu Gothic UI Light" panose="020B0300000000000000" pitchFamily="34" charset="-128"/>
                <a:sym typeface="Arial"/>
              </a:rPr>
              <a:t>Engagement communautaire</a:t>
            </a:r>
          </a:p>
          <a:p>
            <a:pPr marL="1219170" lvl="1" indent="-474119">
              <a:buClr>
                <a:schemeClr val="lt1"/>
              </a:buClr>
              <a:buSzPts val="2000"/>
              <a:buFont typeface="Avenir"/>
              <a:buChar char="●"/>
            </a:pPr>
            <a:r>
              <a:rPr lang="fr-FR" sz="2800" dirty="0">
                <a:solidFill>
                  <a:srgbClr val="EF8600"/>
                </a:solidFill>
                <a:latin typeface="Yu Gothic UI Light" panose="020B0300000000000000" pitchFamily="34" charset="-128"/>
                <a:ea typeface="Yu Gothic UI Light" panose="020B0300000000000000" pitchFamily="34" charset="-128"/>
                <a:sym typeface="Arial"/>
              </a:rPr>
              <a:t>Résultats de la recherche et applications</a:t>
            </a:r>
            <a:endParaRPr dirty="0">
              <a:latin typeface="Yu Gothic UI Light" panose="020B0300000000000000" pitchFamily="34" charset="-128"/>
              <a:ea typeface="Yu Gothic UI Light" panose="020B0300000000000000" pitchFamily="34" charset="-128"/>
            </a:endParaRPr>
          </a:p>
        </p:txBody>
      </p:sp>
      <p:sp>
        <p:nvSpPr>
          <p:cNvPr id="2" name="Google Shape;788;p39">
            <a:extLst>
              <a:ext uri="{FF2B5EF4-FFF2-40B4-BE49-F238E27FC236}">
                <a16:creationId xmlns:a16="http://schemas.microsoft.com/office/drawing/2014/main" id="{25FFA7B2-EB84-211B-FC0C-1435B8E231CD}"/>
              </a:ext>
            </a:extLst>
          </p:cNvPr>
          <p:cNvSpPr txBox="1"/>
          <p:nvPr/>
        </p:nvSpPr>
        <p:spPr>
          <a:xfrm>
            <a:off x="533921" y="2871214"/>
            <a:ext cx="1378861"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err="1">
                <a:ln>
                  <a:noFill/>
                </a:ln>
                <a:solidFill>
                  <a:srgbClr val="75F2FF"/>
                </a:solidFill>
                <a:effectLst/>
                <a:uLnTx/>
                <a:uFillTx/>
                <a:latin typeface="Yu Gothic UI Light" panose="020B0300000000000000" pitchFamily="34" charset="-128"/>
                <a:ea typeface="Yu Gothic UI Light" panose="020B0300000000000000" pitchFamily="34" charset="-128"/>
                <a:cs typeface="Arial"/>
                <a:sym typeface="Arial"/>
              </a:rPr>
              <a:t>Thèmes</a:t>
            </a:r>
            <a:r>
              <a:rPr kumimoji="0" lang="en-US" sz="1800" b="0" i="0" u="none" strike="noStrike" kern="0" cap="none" spc="0" normalizeH="0" baseline="0" noProof="0" dirty="0">
                <a:ln>
                  <a:noFill/>
                </a:ln>
                <a:solidFill>
                  <a:srgbClr val="75F2FF"/>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1800" b="0" i="0" u="none" strike="noStrike" kern="0" cap="none" spc="0" normalizeH="0" baseline="0" noProof="0" dirty="0" err="1">
                <a:ln>
                  <a:noFill/>
                </a:ln>
                <a:solidFill>
                  <a:srgbClr val="75F2FF"/>
                </a:solidFill>
                <a:effectLst/>
                <a:uLnTx/>
                <a:uFillTx/>
                <a:latin typeface="Yu Gothic UI Light" panose="020B0300000000000000" pitchFamily="34" charset="-128"/>
                <a:ea typeface="Yu Gothic UI Light" panose="020B0300000000000000" pitchFamily="34" charset="-128"/>
                <a:cs typeface="Arial"/>
                <a:sym typeface="Arial"/>
              </a:rPr>
              <a:t>scientifiques</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3" name="Google Shape;789;p39">
            <a:extLst>
              <a:ext uri="{FF2B5EF4-FFF2-40B4-BE49-F238E27FC236}">
                <a16:creationId xmlns:a16="http://schemas.microsoft.com/office/drawing/2014/main" id="{556B1F0C-7D09-1912-C95D-603E26CC0DC1}"/>
              </a:ext>
            </a:extLst>
          </p:cNvPr>
          <p:cNvSpPr txBox="1"/>
          <p:nvPr/>
        </p:nvSpPr>
        <p:spPr>
          <a:xfrm>
            <a:off x="533921" y="4706226"/>
            <a:ext cx="1378861" cy="36929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EF8600"/>
                </a:solidFill>
                <a:effectLst/>
                <a:uLnTx/>
                <a:uFillTx/>
                <a:latin typeface="Yu Gothic UI Light" panose="020B0300000000000000" pitchFamily="34" charset="-128"/>
                <a:ea typeface="Yu Gothic UI Light" panose="020B0300000000000000" pitchFamily="34" charset="-128"/>
                <a:cs typeface="Arial"/>
                <a:sym typeface="Arial"/>
              </a:rPr>
              <a:t>Transversal</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
          <p:cNvSpPr txBox="1"/>
          <p:nvPr/>
        </p:nvSpPr>
        <p:spPr>
          <a:xfrm>
            <a:off x="766474" y="786638"/>
            <a:ext cx="1065905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Leaders des groupes de travail de PANGEA</a:t>
            </a:r>
            <a:endParaRPr kumimoji="0" lang="en-US" sz="105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40" name="Google Shape;240;p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41" name="Google Shape;241;p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42" name="Google Shape;242;p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43" name="Google Shape;243;p3"/>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244" name="Google Shape;244;p3"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grpSp>
        <p:nvGrpSpPr>
          <p:cNvPr id="28" name="Group 27">
            <a:extLst>
              <a:ext uri="{FF2B5EF4-FFF2-40B4-BE49-F238E27FC236}">
                <a16:creationId xmlns:a16="http://schemas.microsoft.com/office/drawing/2014/main" id="{F4EEA322-FA2B-F4FF-11AF-E9CD949785E9}"/>
              </a:ext>
            </a:extLst>
          </p:cNvPr>
          <p:cNvGrpSpPr/>
          <p:nvPr/>
        </p:nvGrpSpPr>
        <p:grpSpPr>
          <a:xfrm>
            <a:off x="25968" y="1967231"/>
            <a:ext cx="12069278" cy="3633919"/>
            <a:chOff x="89468" y="1967231"/>
            <a:chExt cx="12069278" cy="3633919"/>
          </a:xfrm>
        </p:grpSpPr>
        <p:pic>
          <p:nvPicPr>
            <p:cNvPr id="7" name="Picture 6">
              <a:extLst>
                <a:ext uri="{FF2B5EF4-FFF2-40B4-BE49-F238E27FC236}">
                  <a16:creationId xmlns:a16="http://schemas.microsoft.com/office/drawing/2014/main" id="{133A778A-E0CB-C1AA-B6C9-B9C782CFCC7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193670" y="4012000"/>
              <a:ext cx="3382748" cy="1589150"/>
            </a:xfrm>
            <a:prstGeom prst="rect">
              <a:avLst/>
            </a:prstGeom>
          </p:spPr>
        </p:pic>
        <p:grpSp>
          <p:nvGrpSpPr>
            <p:cNvPr id="12" name="Group 11">
              <a:extLst>
                <a:ext uri="{FF2B5EF4-FFF2-40B4-BE49-F238E27FC236}">
                  <a16:creationId xmlns:a16="http://schemas.microsoft.com/office/drawing/2014/main" id="{FFA1AF94-E4B1-0BDE-55EE-F6DFADC567B2}"/>
                </a:ext>
              </a:extLst>
            </p:cNvPr>
            <p:cNvGrpSpPr/>
            <p:nvPr/>
          </p:nvGrpSpPr>
          <p:grpSpPr>
            <a:xfrm>
              <a:off x="7871346" y="4012000"/>
              <a:ext cx="4287400" cy="1589150"/>
              <a:chOff x="7035800" y="4028661"/>
              <a:chExt cx="4774551" cy="1703316"/>
            </a:xfrm>
          </p:grpSpPr>
          <p:pic>
            <p:nvPicPr>
              <p:cNvPr id="9" name="Picture 8">
                <a:extLst>
                  <a:ext uri="{FF2B5EF4-FFF2-40B4-BE49-F238E27FC236}">
                    <a16:creationId xmlns:a16="http://schemas.microsoft.com/office/drawing/2014/main" id="{E0F50F90-96C6-9DF3-AD9F-7C591341C4A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035800" y="4028661"/>
                <a:ext cx="3625768" cy="1703316"/>
              </a:xfrm>
              <a:prstGeom prst="rect">
                <a:avLst/>
              </a:prstGeom>
            </p:spPr>
          </p:pic>
          <p:pic>
            <p:nvPicPr>
              <p:cNvPr id="1026" name="Picture 2">
                <a:extLst>
                  <a:ext uri="{FF2B5EF4-FFF2-40B4-BE49-F238E27FC236}">
                    <a16:creationId xmlns:a16="http://schemas.microsoft.com/office/drawing/2014/main" id="{4B8D1BA3-6E8C-2E9E-619A-2699B0A48F83}"/>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0626843" y="4075012"/>
                <a:ext cx="1183508" cy="1449641"/>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8D786FDA-B2DD-2789-85EA-A7012A9ACAD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9468" y="1996769"/>
              <a:ext cx="3402942" cy="1489379"/>
            </a:xfrm>
            <a:prstGeom prst="rect">
              <a:avLst/>
            </a:prstGeom>
          </p:spPr>
        </p:pic>
        <p:pic>
          <p:nvPicPr>
            <p:cNvPr id="11" name="Picture 10">
              <a:extLst>
                <a:ext uri="{FF2B5EF4-FFF2-40B4-BE49-F238E27FC236}">
                  <a16:creationId xmlns:a16="http://schemas.microsoft.com/office/drawing/2014/main" id="{42A61617-0D18-45EC-B491-E2EA397EAEBD}"/>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5590514" y="1980887"/>
              <a:ext cx="1132048" cy="1577638"/>
            </a:xfrm>
            <a:prstGeom prst="rect">
              <a:avLst/>
            </a:prstGeom>
          </p:spPr>
        </p:pic>
        <p:pic>
          <p:nvPicPr>
            <p:cNvPr id="14" name="Picture 13">
              <a:extLst>
                <a:ext uri="{FF2B5EF4-FFF2-40B4-BE49-F238E27FC236}">
                  <a16:creationId xmlns:a16="http://schemas.microsoft.com/office/drawing/2014/main" id="{BA8B02DE-1503-A48F-320B-82004F51A212}"/>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673308" y="4012000"/>
              <a:ext cx="1132049" cy="1589150"/>
            </a:xfrm>
            <a:prstGeom prst="rect">
              <a:avLst/>
            </a:prstGeom>
          </p:spPr>
        </p:pic>
        <p:grpSp>
          <p:nvGrpSpPr>
            <p:cNvPr id="16" name="Group 15">
              <a:extLst>
                <a:ext uri="{FF2B5EF4-FFF2-40B4-BE49-F238E27FC236}">
                  <a16:creationId xmlns:a16="http://schemas.microsoft.com/office/drawing/2014/main" id="{363AC949-3814-2C12-D641-497C9A8A3454}"/>
                </a:ext>
              </a:extLst>
            </p:cNvPr>
            <p:cNvGrpSpPr/>
            <p:nvPr/>
          </p:nvGrpSpPr>
          <p:grpSpPr>
            <a:xfrm>
              <a:off x="6679023" y="1967231"/>
              <a:ext cx="5470563" cy="1589150"/>
              <a:chOff x="6679023" y="1967231"/>
              <a:chExt cx="5470563" cy="1589150"/>
            </a:xfrm>
          </p:grpSpPr>
          <p:pic>
            <p:nvPicPr>
              <p:cNvPr id="5" name="Picture 4">
                <a:extLst>
                  <a:ext uri="{FF2B5EF4-FFF2-40B4-BE49-F238E27FC236}">
                    <a16:creationId xmlns:a16="http://schemas.microsoft.com/office/drawing/2014/main" id="{CBED47A5-AAA8-273C-F132-FE6F53F83D2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6679023" y="1967231"/>
                <a:ext cx="4467399" cy="1589150"/>
              </a:xfrm>
              <a:prstGeom prst="rect">
                <a:avLst/>
              </a:prstGeom>
            </p:spPr>
          </p:pic>
          <p:pic>
            <p:nvPicPr>
              <p:cNvPr id="1028" name="Picture 4" descr="Google Shape;183;p16">
                <a:extLst>
                  <a:ext uri="{FF2B5EF4-FFF2-40B4-BE49-F238E27FC236}">
                    <a16:creationId xmlns:a16="http://schemas.microsoft.com/office/drawing/2014/main" id="{EECE1338-E1DC-BB28-9494-7862311E38B2}"/>
                  </a:ext>
                </a:extLst>
              </p:cNvPr>
              <p:cNvPicPr>
                <a:picLocks noChangeAspect="1" noChangeArrowheads="1"/>
              </p:cNvPicPr>
              <p:nvPr/>
            </p:nvPicPr>
            <p:blipFill rotWithShape="1">
              <a:blip r:embed="rId14">
                <a:extLst>
                  <a:ext uri="{28A0092B-C50C-407E-A947-70E740481C1C}">
                    <a14:useLocalDpi xmlns:a14="http://schemas.microsoft.com/office/drawing/2010/main"/>
                  </a:ext>
                </a:extLst>
              </a:blip>
              <a:srcRect/>
              <a:stretch/>
            </p:blipFill>
            <p:spPr bwMode="auto">
              <a:xfrm>
                <a:off x="11184992" y="2061230"/>
                <a:ext cx="952585" cy="98457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145A3B89-22A5-213E-8136-B081EEA6F2A0}"/>
                  </a:ext>
                </a:extLst>
              </p:cNvPr>
              <p:cNvSpPr txBox="1"/>
              <p:nvPr/>
            </p:nvSpPr>
            <p:spPr>
              <a:xfrm>
                <a:off x="11197002" y="3073928"/>
                <a:ext cx="952584" cy="3154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err="1">
                    <a:ln>
                      <a:noFill/>
                    </a:ln>
                    <a:solidFill>
                      <a:srgbClr val="FFFFFF"/>
                    </a:solidFill>
                    <a:effectLst/>
                    <a:uLnTx/>
                    <a:uFillTx/>
                    <a:latin typeface="Arial"/>
                    <a:ea typeface="+mn-ea"/>
                    <a:cs typeface="Arial"/>
                    <a:sym typeface="Arial"/>
                  </a:rPr>
                  <a:t>Félicien</a:t>
                </a: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 Meunier</a:t>
                </a: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University of Ghent</a:t>
                </a:r>
              </a:p>
            </p:txBody>
          </p:sp>
        </p:grpSp>
        <p:pic>
          <p:nvPicPr>
            <p:cNvPr id="17" name="Picture 16">
              <a:extLst>
                <a:ext uri="{FF2B5EF4-FFF2-40B4-BE49-F238E27FC236}">
                  <a16:creationId xmlns:a16="http://schemas.microsoft.com/office/drawing/2014/main" id="{9F94D26D-606E-FB8C-9A6D-BA5386C95A52}"/>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4528005" y="2016703"/>
              <a:ext cx="1132048" cy="1489379"/>
            </a:xfrm>
            <a:prstGeom prst="rect">
              <a:avLst/>
            </a:prstGeom>
          </p:spPr>
        </p:pic>
        <p:pic>
          <p:nvPicPr>
            <p:cNvPr id="1030" name="Picture 6" descr="Google Shape;172;p16">
              <a:extLst>
                <a:ext uri="{FF2B5EF4-FFF2-40B4-BE49-F238E27FC236}">
                  <a16:creationId xmlns:a16="http://schemas.microsoft.com/office/drawing/2014/main" id="{2CA1B343-4D67-1A09-8AC0-729068062FDB}"/>
                </a:ext>
              </a:extLst>
            </p:cNvPr>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3575118" y="2061229"/>
              <a:ext cx="821110" cy="984577"/>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521EFC2-DA7E-A24D-FDA2-09E9EEE4FE60}"/>
                </a:ext>
              </a:extLst>
            </p:cNvPr>
            <p:cNvSpPr txBox="1"/>
            <p:nvPr/>
          </p:nvSpPr>
          <p:spPr>
            <a:xfrm>
              <a:off x="3507459" y="3073927"/>
              <a:ext cx="952584" cy="3154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err="1">
                  <a:ln>
                    <a:noFill/>
                  </a:ln>
                  <a:solidFill>
                    <a:srgbClr val="FFFFFF"/>
                  </a:solidFill>
                  <a:effectLst/>
                  <a:uLnTx/>
                  <a:uFillTx/>
                  <a:latin typeface="Arial"/>
                  <a:ea typeface="+mn-ea"/>
                  <a:cs typeface="Arial"/>
                  <a:sym typeface="Arial"/>
                </a:rPr>
                <a:t>Yanlei</a:t>
              </a: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 Feng</a:t>
              </a: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MIT</a:t>
              </a:r>
            </a:p>
          </p:txBody>
        </p:sp>
        <p:pic>
          <p:nvPicPr>
            <p:cNvPr id="20" name="Picture 19" descr="A person in a blue shirt and tan jacket&#10;&#10;Description automatically generated">
              <a:extLst>
                <a:ext uri="{FF2B5EF4-FFF2-40B4-BE49-F238E27FC236}">
                  <a16:creationId xmlns:a16="http://schemas.microsoft.com/office/drawing/2014/main" id="{19DFB78F-2D89-11A6-FAA7-111F3463DE82}"/>
                </a:ext>
              </a:extLst>
            </p:cNvPr>
            <p:cNvPicPr>
              <a:picLocks noChangeAspect="1"/>
            </p:cNvPicPr>
            <p:nvPr/>
          </p:nvPicPr>
          <p:blipFill rotWithShape="1">
            <a:blip r:embed="rId17">
              <a:extLst>
                <a:ext uri="{28A0092B-C50C-407E-A947-70E740481C1C}">
                  <a14:useLocalDpi xmlns:a14="http://schemas.microsoft.com/office/drawing/2010/main"/>
                </a:ext>
              </a:extLst>
            </a:blip>
            <a:srcRect/>
            <a:stretch/>
          </p:blipFill>
          <p:spPr>
            <a:xfrm>
              <a:off x="202484" y="4116814"/>
              <a:ext cx="990388" cy="987396"/>
            </a:xfrm>
            <a:prstGeom prst="rect">
              <a:avLst/>
            </a:prstGeom>
          </p:spPr>
        </p:pic>
        <p:sp>
          <p:nvSpPr>
            <p:cNvPr id="21" name="TextBox 20">
              <a:extLst>
                <a:ext uri="{FF2B5EF4-FFF2-40B4-BE49-F238E27FC236}">
                  <a16:creationId xmlns:a16="http://schemas.microsoft.com/office/drawing/2014/main" id="{24083344-7128-E90F-AEF9-9566CD145758}"/>
                </a:ext>
              </a:extLst>
            </p:cNvPr>
            <p:cNvSpPr txBox="1"/>
            <p:nvPr/>
          </p:nvSpPr>
          <p:spPr>
            <a:xfrm>
              <a:off x="221386" y="5150251"/>
              <a:ext cx="952584" cy="3154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Patrick </a:t>
              </a:r>
              <a:r>
                <a:rPr kumimoji="0" lang="en-US" sz="600" b="0" i="0" u="none" strike="noStrike" kern="1200" cap="none" spc="0" normalizeH="0" baseline="0" noProof="0" dirty="0" err="1">
                  <a:ln>
                    <a:noFill/>
                  </a:ln>
                  <a:solidFill>
                    <a:srgbClr val="FFFFFF"/>
                  </a:solidFill>
                  <a:effectLst/>
                  <a:uLnTx/>
                  <a:uFillTx/>
                  <a:latin typeface="Arial"/>
                  <a:ea typeface="+mn-ea"/>
                  <a:cs typeface="Arial"/>
                  <a:sym typeface="Arial"/>
                </a:rPr>
                <a:t>Namulisa</a:t>
              </a:r>
              <a:endParaRPr kumimoji="0" lang="en-US" sz="600" b="0" i="0" u="none" strike="noStrike" kern="1200" cap="none" spc="0" normalizeH="0" baseline="0" noProof="0" dirty="0">
                <a:ln>
                  <a:noFill/>
                </a:ln>
                <a:solidFill>
                  <a:srgbClr val="FFFFFF"/>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Columbia</a:t>
              </a:r>
            </a:p>
          </p:txBody>
        </p:sp>
        <p:pic>
          <p:nvPicPr>
            <p:cNvPr id="23" name="Picture 22">
              <a:extLst>
                <a:ext uri="{FF2B5EF4-FFF2-40B4-BE49-F238E27FC236}">
                  <a16:creationId xmlns:a16="http://schemas.microsoft.com/office/drawing/2014/main" id="{F52BB873-C706-FA36-67E6-A2334041A6F2}"/>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4656453" y="4100609"/>
              <a:ext cx="934062" cy="1003601"/>
            </a:xfrm>
            <a:prstGeom prst="rect">
              <a:avLst/>
            </a:prstGeom>
          </p:spPr>
        </p:pic>
        <p:sp>
          <p:nvSpPr>
            <p:cNvPr id="24" name="TextBox 23">
              <a:extLst>
                <a:ext uri="{FF2B5EF4-FFF2-40B4-BE49-F238E27FC236}">
                  <a16:creationId xmlns:a16="http://schemas.microsoft.com/office/drawing/2014/main" id="{AA729EE3-FA9D-FFBC-7AC5-692375533D04}"/>
                </a:ext>
              </a:extLst>
            </p:cNvPr>
            <p:cNvSpPr txBox="1"/>
            <p:nvPr/>
          </p:nvSpPr>
          <p:spPr>
            <a:xfrm>
              <a:off x="4656453" y="5147509"/>
              <a:ext cx="952584" cy="3154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Le Bien </a:t>
              </a:r>
              <a:r>
                <a:rPr kumimoji="0" lang="en-US" sz="600" b="0" i="0" u="none" strike="noStrike" kern="1200" cap="none" spc="0" normalizeH="0" baseline="0" noProof="0" dirty="0" err="1">
                  <a:ln>
                    <a:noFill/>
                  </a:ln>
                  <a:solidFill>
                    <a:srgbClr val="FFFFFF"/>
                  </a:solidFill>
                  <a:effectLst/>
                  <a:uLnTx/>
                  <a:uFillTx/>
                  <a:latin typeface="Arial"/>
                  <a:ea typeface="+mn-ea"/>
                  <a:cs typeface="Arial"/>
                  <a:sym typeface="Arial"/>
                </a:rPr>
                <a:t>Sagang</a:t>
              </a:r>
              <a:endParaRPr kumimoji="0" lang="en-US" sz="600" b="0" i="0" u="none" strike="noStrike" kern="1200" cap="none" spc="0" normalizeH="0" baseline="0" noProof="0" dirty="0">
                <a:ln>
                  <a:noFill/>
                </a:ln>
                <a:solidFill>
                  <a:srgbClr val="FFFFFF"/>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UCLA</a:t>
              </a:r>
            </a:p>
          </p:txBody>
        </p:sp>
        <p:pic>
          <p:nvPicPr>
            <p:cNvPr id="25" name="Google Shape;250;p3">
              <a:extLst>
                <a:ext uri="{FF2B5EF4-FFF2-40B4-BE49-F238E27FC236}">
                  <a16:creationId xmlns:a16="http://schemas.microsoft.com/office/drawing/2014/main" id="{5B59130C-D3DD-E9E3-35FE-66DA62396810}"/>
                </a:ext>
              </a:extLst>
            </p:cNvPr>
            <p:cNvPicPr preferRelativeResize="0"/>
            <p:nvPr/>
          </p:nvPicPr>
          <p:blipFill rotWithShape="1">
            <a:blip r:embed="rId19">
              <a:alphaModFix/>
              <a:extLst>
                <a:ext uri="{28A0092B-C50C-407E-A947-70E740481C1C}">
                  <a14:useLocalDpi xmlns:a14="http://schemas.microsoft.com/office/drawing/2010/main"/>
                </a:ext>
              </a:extLst>
            </a:blip>
            <a:srcRect/>
            <a:stretch/>
          </p:blipFill>
          <p:spPr>
            <a:xfrm>
              <a:off x="6759163" y="4055244"/>
              <a:ext cx="1091456" cy="1143436"/>
            </a:xfrm>
            <a:prstGeom prst="rect">
              <a:avLst/>
            </a:prstGeom>
            <a:noFill/>
            <a:ln>
              <a:noFill/>
            </a:ln>
          </p:spPr>
        </p:pic>
        <p:sp>
          <p:nvSpPr>
            <p:cNvPr id="27" name="TextBox 26">
              <a:extLst>
                <a:ext uri="{FF2B5EF4-FFF2-40B4-BE49-F238E27FC236}">
                  <a16:creationId xmlns:a16="http://schemas.microsoft.com/office/drawing/2014/main" id="{BC32EDF0-D9AE-3B63-EAAD-AA9BD7896035}"/>
                </a:ext>
              </a:extLst>
            </p:cNvPr>
            <p:cNvSpPr txBox="1"/>
            <p:nvPr/>
          </p:nvSpPr>
          <p:spPr>
            <a:xfrm>
              <a:off x="6888150" y="5143872"/>
              <a:ext cx="952584" cy="3154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Hannah Stouter</a:t>
              </a: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UCLA</a:t>
              </a:r>
            </a:p>
          </p:txBody>
        </p:sp>
      </p:grpSp>
    </p:spTree>
    <p:extLst>
      <p:ext uri="{BB962C8B-B14F-4D97-AF65-F5344CB8AC3E}">
        <p14:creationId xmlns:p14="http://schemas.microsoft.com/office/powerpoint/2010/main" val="260990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
          <p:cNvSpPr txBox="1"/>
          <p:nvPr/>
        </p:nvSpPr>
        <p:spPr>
          <a:xfrm>
            <a:off x="851015" y="782823"/>
            <a:ext cx="1065905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5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Équipe de direction de PANGEA</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40" name="Google Shape;240;p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41" name="Google Shape;241;p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42" name="Google Shape;242;p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43" name="Google Shape;243;p3"/>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244" name="Google Shape;244;p3"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pic>
        <p:nvPicPr>
          <p:cNvPr id="250" name="Google Shape;250;p3"/>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5379739" y="3961861"/>
            <a:ext cx="6340389" cy="1600339"/>
          </a:xfrm>
          <a:prstGeom prst="rect">
            <a:avLst/>
          </a:prstGeom>
          <a:noFill/>
          <a:ln>
            <a:noFill/>
          </a:ln>
        </p:spPr>
      </p:pic>
      <p:sp>
        <p:nvSpPr>
          <p:cNvPr id="251" name="Google Shape;251;p3"/>
          <p:cNvSpPr txBox="1"/>
          <p:nvPr/>
        </p:nvSpPr>
        <p:spPr>
          <a:xfrm>
            <a:off x="2304445" y="3479828"/>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Adia Bey</a:t>
            </a: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NASA Goddard</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2" name="Google Shape;252;p3"/>
          <p:cNvSpPr txBox="1"/>
          <p:nvPr/>
        </p:nvSpPr>
        <p:spPr>
          <a:xfrm>
            <a:off x="3875742" y="3484203"/>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Dana Chadwick JPL</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3" name="Google Shape;253;p3"/>
          <p:cNvSpPr txBox="1"/>
          <p:nvPr/>
        </p:nvSpPr>
        <p:spPr>
          <a:xfrm>
            <a:off x="5536042" y="3485119"/>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Lola </a:t>
            </a:r>
            <a:r>
              <a:rPr kumimoji="0" lang="en-US" sz="1100" b="0" i="0" u="none" strike="noStrike" kern="0" cap="none" spc="0" normalizeH="0" baseline="0" noProof="0" dirty="0" err="1">
                <a:ln>
                  <a:noFill/>
                </a:ln>
                <a:solidFill>
                  <a:srgbClr val="FFFFFF"/>
                </a:solidFill>
                <a:effectLst/>
                <a:uLnTx/>
                <a:uFillTx/>
                <a:latin typeface="Arial"/>
                <a:ea typeface="Arial"/>
                <a:cs typeface="Arial"/>
                <a:sym typeface="Arial"/>
              </a:rPr>
              <a:t>Fatoyinbo</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NASA Goddard</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4" name="Google Shape;254;p3"/>
          <p:cNvSpPr txBox="1"/>
          <p:nvPr/>
        </p:nvSpPr>
        <p:spPr>
          <a:xfrm>
            <a:off x="7011527" y="3494202"/>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António Ferraz</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UCLA / JPL</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5" name="Google Shape;255;p3"/>
          <p:cNvSpPr txBox="1"/>
          <p:nvPr/>
        </p:nvSpPr>
        <p:spPr>
          <a:xfrm>
            <a:off x="8664684" y="3474538"/>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Peter Griffith</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NASA Goddard</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6" name="Google Shape;256;p3"/>
          <p:cNvSpPr txBox="1"/>
          <p:nvPr/>
        </p:nvSpPr>
        <p:spPr>
          <a:xfrm>
            <a:off x="10317841" y="3468403"/>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Michael Keller</a:t>
            </a: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USFS</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7" name="Google Shape;257;p3"/>
          <p:cNvSpPr txBox="1"/>
          <p:nvPr/>
        </p:nvSpPr>
        <p:spPr>
          <a:xfrm>
            <a:off x="3904645" y="5482764"/>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Elsa Ordway (PI)</a:t>
            </a:r>
            <a:endParaRPr kumimoji="0" sz="11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UCLA</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9" name="Google Shape;259;p3"/>
          <p:cNvSpPr txBox="1"/>
          <p:nvPr/>
        </p:nvSpPr>
        <p:spPr>
          <a:xfrm>
            <a:off x="5480114" y="5482763"/>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Fabian Schneider</a:t>
            </a:r>
            <a:br>
              <a:rPr kumimoji="0" lang="en-US" sz="1100" b="0" i="0" u="none" strike="noStrike" kern="0" cap="none" spc="0" normalizeH="0" baseline="0" noProof="0">
                <a:ln>
                  <a:noFill/>
                </a:ln>
                <a:solidFill>
                  <a:srgbClr val="FFFFFF"/>
                </a:solidFill>
                <a:effectLst/>
                <a:uLnTx/>
                <a:uFillTx/>
                <a:latin typeface="Arial"/>
                <a:ea typeface="Arial"/>
                <a:cs typeface="Arial"/>
                <a:sym typeface="Arial"/>
              </a:rPr>
            </a:b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JPL</a:t>
            </a:r>
            <a:endParaRPr kumimoji="0" sz="11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0" name="Google Shape;260;p3"/>
          <p:cNvSpPr txBox="1"/>
          <p:nvPr/>
        </p:nvSpPr>
        <p:spPr>
          <a:xfrm>
            <a:off x="6950523" y="5482763"/>
            <a:ext cx="1580198"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Bonaventure Sonké</a:t>
            </a:r>
            <a:endParaRPr kumimoji="0" sz="1100" b="0" i="0" u="none" strike="noStrike" kern="0" cap="none" spc="0" normalizeH="0" baseline="0" noProof="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Univ. of Yaoundé I</a:t>
            </a:r>
            <a:endParaRPr kumimoji="0" sz="11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1" name="Google Shape;261;p3"/>
          <p:cNvSpPr txBox="1"/>
          <p:nvPr/>
        </p:nvSpPr>
        <p:spPr>
          <a:xfrm>
            <a:off x="8712134" y="5482763"/>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Hannah Stouter</a:t>
            </a:r>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UCLA</a:t>
            </a:r>
            <a:endParaRPr kumimoji="0" sz="11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2" name="Google Shape;262;p3"/>
          <p:cNvSpPr txBox="1"/>
          <p:nvPr/>
        </p:nvSpPr>
        <p:spPr>
          <a:xfrm>
            <a:off x="10261195" y="5482763"/>
            <a:ext cx="1402287"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Xiangming Xiao</a:t>
            </a:r>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Univ. of Oklahoma</a:t>
            </a:r>
            <a:endParaRPr kumimoji="0" sz="11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6" name="Group 5">
            <a:extLst>
              <a:ext uri="{FF2B5EF4-FFF2-40B4-BE49-F238E27FC236}">
                <a16:creationId xmlns:a16="http://schemas.microsoft.com/office/drawing/2014/main" id="{8AD42E75-A749-E186-EF42-A7391FD66F8D}"/>
              </a:ext>
            </a:extLst>
          </p:cNvPr>
          <p:cNvGrpSpPr/>
          <p:nvPr/>
        </p:nvGrpSpPr>
        <p:grpSpPr>
          <a:xfrm>
            <a:off x="3761251" y="1951170"/>
            <a:ext cx="8033554" cy="1617508"/>
            <a:chOff x="2150165" y="1951170"/>
            <a:chExt cx="8033554" cy="1617508"/>
          </a:xfrm>
        </p:grpSpPr>
        <p:grpSp>
          <p:nvGrpSpPr>
            <p:cNvPr id="245" name="Google Shape;245;p3"/>
            <p:cNvGrpSpPr/>
            <p:nvPr/>
          </p:nvGrpSpPr>
          <p:grpSpPr>
            <a:xfrm>
              <a:off x="2150165" y="1951170"/>
              <a:ext cx="8033554" cy="1617508"/>
              <a:chOff x="1331455" y="1488717"/>
              <a:chExt cx="8033554" cy="1617508"/>
            </a:xfrm>
          </p:grpSpPr>
          <p:pic>
            <p:nvPicPr>
              <p:cNvPr id="246" name="Google Shape;246;p3"/>
              <p:cNvPicPr preferRelativeResize="0"/>
              <p:nvPr/>
            </p:nvPicPr>
            <p:blipFill rotWithShape="1">
              <a:blip r:embed="rId8">
                <a:alphaModFix/>
                <a:extLst>
                  <a:ext uri="{28A0092B-C50C-407E-A947-70E740481C1C}">
                    <a14:useLocalDpi xmlns:a14="http://schemas.microsoft.com/office/drawing/2010/main"/>
                  </a:ext>
                </a:extLst>
              </a:blip>
              <a:srcRect/>
              <a:stretch/>
            </p:blipFill>
            <p:spPr>
              <a:xfrm>
                <a:off x="1331455" y="1488717"/>
                <a:ext cx="4720977" cy="1617508"/>
              </a:xfrm>
              <a:prstGeom prst="rect">
                <a:avLst/>
              </a:prstGeom>
              <a:noFill/>
              <a:ln>
                <a:noFill/>
              </a:ln>
            </p:spPr>
          </p:pic>
          <p:pic>
            <p:nvPicPr>
              <p:cNvPr id="247" name="Google Shape;247;p3"/>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747909" y="1569549"/>
                <a:ext cx="1617100" cy="1536676"/>
              </a:xfrm>
              <a:prstGeom prst="rect">
                <a:avLst/>
              </a:prstGeom>
              <a:noFill/>
              <a:ln>
                <a:noFill/>
              </a:ln>
            </p:spPr>
          </p:pic>
        </p:grpSp>
        <p:pic>
          <p:nvPicPr>
            <p:cNvPr id="263" name="Google Shape;263;p3" descr="A person wearing a hat and sunglasses&#10;&#10;Description automatically generated"/>
            <p:cNvPicPr preferRelativeResize="0"/>
            <p:nvPr/>
          </p:nvPicPr>
          <p:blipFill rotWithShape="1">
            <a:blip r:embed="rId10">
              <a:alphaModFix/>
              <a:extLst>
                <a:ext uri="{28A0092B-C50C-407E-A947-70E740481C1C}">
                  <a14:useLocalDpi xmlns:a14="http://schemas.microsoft.com/office/drawing/2010/main"/>
                </a:ext>
              </a:extLst>
            </a:blip>
            <a:srcRect/>
            <a:stretch/>
          </p:blipFill>
          <p:spPr>
            <a:xfrm>
              <a:off x="7035356" y="2056123"/>
              <a:ext cx="1399289" cy="1418597"/>
            </a:xfrm>
            <a:prstGeom prst="rect">
              <a:avLst/>
            </a:prstGeom>
            <a:noFill/>
            <a:ln>
              <a:noFill/>
            </a:ln>
          </p:spPr>
        </p:pic>
      </p:grpSp>
      <p:sp>
        <p:nvSpPr>
          <p:cNvPr id="264" name="Google Shape;264;p3"/>
          <p:cNvSpPr txBox="1"/>
          <p:nvPr/>
        </p:nvSpPr>
        <p:spPr>
          <a:xfrm>
            <a:off x="730822" y="3479828"/>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Isaac Aguilar</a:t>
            </a:r>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UCLA</a:t>
            </a:r>
            <a:endParaRPr kumimoji="0" sz="11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6" name="Google Shape;266;p3"/>
          <p:cNvSpPr txBox="1"/>
          <p:nvPr/>
        </p:nvSpPr>
        <p:spPr>
          <a:xfrm>
            <a:off x="2323807" y="5484130"/>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Chip Miller</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JPL</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67" name="Google Shape;267;p3"/>
          <p:cNvPicPr preferRelativeResize="0"/>
          <p:nvPr/>
        </p:nvPicPr>
        <p:blipFill rotWithShape="1">
          <a:blip r:embed="rId11">
            <a:alphaModFix/>
            <a:extLst>
              <a:ext uri="{28A0092B-C50C-407E-A947-70E740481C1C}">
                <a14:useLocalDpi xmlns:a14="http://schemas.microsoft.com/office/drawing/2010/main"/>
              </a:ext>
            </a:extLst>
          </a:blip>
          <a:srcRect/>
          <a:stretch/>
        </p:blipFill>
        <p:spPr>
          <a:xfrm>
            <a:off x="2164273" y="4007772"/>
            <a:ext cx="1497952" cy="1536676"/>
          </a:xfrm>
          <a:prstGeom prst="rect">
            <a:avLst/>
          </a:prstGeom>
          <a:noFill/>
          <a:ln>
            <a:noFill/>
          </a:ln>
        </p:spPr>
      </p:pic>
      <p:pic>
        <p:nvPicPr>
          <p:cNvPr id="268" name="Google Shape;268;p3" descr="A person smiling at the camera&#10;&#10;Description automatically generated"/>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3809516" y="4038675"/>
            <a:ext cx="1431475" cy="1431475"/>
          </a:xfrm>
          <a:prstGeom prst="rect">
            <a:avLst/>
          </a:prstGeom>
          <a:noFill/>
          <a:ln>
            <a:noFill/>
          </a:ln>
        </p:spPr>
      </p:pic>
      <p:pic>
        <p:nvPicPr>
          <p:cNvPr id="4" name="Google Shape;247;p3">
            <a:extLst>
              <a:ext uri="{FF2B5EF4-FFF2-40B4-BE49-F238E27FC236}">
                <a16:creationId xmlns:a16="http://schemas.microsoft.com/office/drawing/2014/main" id="{79A6CB93-C4C7-3789-BEB4-333481FCBD52}"/>
              </a:ext>
            </a:extLst>
          </p:cNvPr>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562079" y="4014638"/>
            <a:ext cx="1585430" cy="1536676"/>
          </a:xfrm>
          <a:prstGeom prst="rect">
            <a:avLst/>
          </a:prstGeom>
          <a:noFill/>
          <a:ln>
            <a:noFill/>
          </a:ln>
        </p:spPr>
      </p:pic>
      <p:sp>
        <p:nvSpPr>
          <p:cNvPr id="5" name="Google Shape;256;p3">
            <a:extLst>
              <a:ext uri="{FF2B5EF4-FFF2-40B4-BE49-F238E27FC236}">
                <a16:creationId xmlns:a16="http://schemas.microsoft.com/office/drawing/2014/main" id="{7EAB8BA7-8084-2963-02B5-E1AE7F27D183}"/>
              </a:ext>
            </a:extLst>
          </p:cNvPr>
          <p:cNvSpPr txBox="1"/>
          <p:nvPr/>
        </p:nvSpPr>
        <p:spPr>
          <a:xfrm>
            <a:off x="710296" y="5482762"/>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Junjie Liu</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JPL</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0" name="Picture 9" descr="A person smiling at camera&#10;&#10;Description automatically generated">
            <a:extLst>
              <a:ext uri="{FF2B5EF4-FFF2-40B4-BE49-F238E27FC236}">
                <a16:creationId xmlns:a16="http://schemas.microsoft.com/office/drawing/2014/main" id="{4ACBA26F-63CF-269E-72AE-016E5E6353F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265227" y="2032002"/>
            <a:ext cx="1396998" cy="1396998"/>
          </a:xfrm>
          <a:prstGeom prst="rect">
            <a:avLst/>
          </a:prstGeom>
        </p:spPr>
      </p:pic>
      <p:pic>
        <p:nvPicPr>
          <p:cNvPr id="12" name="Picture 11" descr="A person smiling at the camera&#10;&#10;Description automatically generated">
            <a:extLst>
              <a:ext uri="{FF2B5EF4-FFF2-40B4-BE49-F238E27FC236}">
                <a16:creationId xmlns:a16="http://schemas.microsoft.com/office/drawing/2014/main" id="{37766CC5-B414-5B97-91C6-A688089CE35A}"/>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644204" y="2013587"/>
            <a:ext cx="1396998" cy="1420502"/>
          </a:xfrm>
          <a:prstGeom prst="rect">
            <a:avLst/>
          </a:prstGeom>
        </p:spPr>
      </p:pic>
    </p:spTree>
    <p:extLst>
      <p:ext uri="{BB962C8B-B14F-4D97-AF65-F5344CB8AC3E}">
        <p14:creationId xmlns:p14="http://schemas.microsoft.com/office/powerpoint/2010/main" val="2113826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4"/>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74" name="Google Shape;274;p4"/>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75" name="Google Shape;275;p4"/>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277" name="Google Shape;277;p4"/>
          <p:cNvSpPr txBox="1"/>
          <p:nvPr/>
        </p:nvSpPr>
        <p:spPr>
          <a:xfrm>
            <a:off x="3442575" y="738865"/>
            <a:ext cx="5306847" cy="5504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54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Soutien</a:t>
            </a:r>
            <a:r>
              <a:rPr kumimoji="0" lang="en-US" sz="5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financier</a:t>
            </a:r>
            <a:endParaRPr kumimoji="0" sz="2000" b="0" i="0" u="none"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306" name="Google Shape;306;p4"/>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307" name="Google Shape;307;p4" descr="A picture containing circle, emblem, trademark, logo&#10;&#10;Description automatically generated"/>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pic>
        <p:nvPicPr>
          <p:cNvPr id="7" name="Picture 6" descr="A blue and white logo&#10;&#10;Description automatically generated">
            <a:extLst>
              <a:ext uri="{FF2B5EF4-FFF2-40B4-BE49-F238E27FC236}">
                <a16:creationId xmlns:a16="http://schemas.microsoft.com/office/drawing/2014/main" id="{D4301B74-6692-6C7B-E947-70A0225CA8F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89419" y="2080110"/>
            <a:ext cx="1551897" cy="1551897"/>
          </a:xfrm>
          <a:prstGeom prst="rect">
            <a:avLst/>
          </a:prstGeom>
        </p:spPr>
      </p:pic>
      <p:pic>
        <p:nvPicPr>
          <p:cNvPr id="3" name="Picture 2" descr="A blue and white emblem with a eagle and text&#10;&#10;Description automatically generated">
            <a:extLst>
              <a:ext uri="{FF2B5EF4-FFF2-40B4-BE49-F238E27FC236}">
                <a16:creationId xmlns:a16="http://schemas.microsoft.com/office/drawing/2014/main" id="{996C361E-6C5C-6221-C063-7768198D98B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58395" y="2086022"/>
            <a:ext cx="1551897" cy="1551897"/>
          </a:xfrm>
          <a:prstGeom prst="rect">
            <a:avLst/>
          </a:prstGeom>
        </p:spPr>
      </p:pic>
      <p:pic>
        <p:nvPicPr>
          <p:cNvPr id="6" name="Picture 5" descr="A logo for a wildlife conservation society&#10;&#10;Description automatically generated">
            <a:extLst>
              <a:ext uri="{FF2B5EF4-FFF2-40B4-BE49-F238E27FC236}">
                <a16:creationId xmlns:a16="http://schemas.microsoft.com/office/drawing/2014/main" id="{8F36EAEB-3FA5-B8D5-CE92-FE57A34D51C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9545" r="11575"/>
          <a:stretch/>
        </p:blipFill>
        <p:spPr>
          <a:xfrm>
            <a:off x="10092868" y="2076568"/>
            <a:ext cx="1603839" cy="1570804"/>
          </a:xfrm>
          <a:prstGeom prst="ellipse">
            <a:avLst/>
          </a:prstGeom>
        </p:spPr>
      </p:pic>
      <p:pic>
        <p:nvPicPr>
          <p:cNvPr id="13" name="Picture 12" descr="A green logo with text&#10;&#10;Description automatically generated with medium confidence">
            <a:extLst>
              <a:ext uri="{FF2B5EF4-FFF2-40B4-BE49-F238E27FC236}">
                <a16:creationId xmlns:a16="http://schemas.microsoft.com/office/drawing/2014/main" id="{177D8C38-EF5C-97D7-EC0D-6768085BDFCE}"/>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042440" y="4181119"/>
            <a:ext cx="2638088" cy="1551794"/>
          </a:xfrm>
          <a:prstGeom prst="rect">
            <a:avLst/>
          </a:prstGeom>
        </p:spPr>
      </p:pic>
      <p:pic>
        <p:nvPicPr>
          <p:cNvPr id="16" name="Picture 15" descr="A logo with a red swoosh and white text&#10;&#10;Description automatically generated">
            <a:extLst>
              <a:ext uri="{FF2B5EF4-FFF2-40B4-BE49-F238E27FC236}">
                <a16:creationId xmlns:a16="http://schemas.microsoft.com/office/drawing/2014/main" id="{D6E8687A-F4D8-04E0-F64B-6E905488DCE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426287" y="1986164"/>
            <a:ext cx="2147137" cy="1795564"/>
          </a:xfrm>
          <a:prstGeom prst="rect">
            <a:avLst/>
          </a:prstGeom>
        </p:spPr>
      </p:pic>
      <p:pic>
        <p:nvPicPr>
          <p:cNvPr id="18" name="Picture 17" descr="A green and yellow shield with a tree&#10;&#10;Description automatically generated">
            <a:extLst>
              <a:ext uri="{FF2B5EF4-FFF2-40B4-BE49-F238E27FC236}">
                <a16:creationId xmlns:a16="http://schemas.microsoft.com/office/drawing/2014/main" id="{316379B9-A5DB-CF32-1EE4-9E6978B31F0E}"/>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8051" b="91949" l="5634" r="93897">
                        <a14:foregroundMark x1="24413" y1="33898" x2="76526" y2="52119"/>
                        <a14:foregroundMark x1="8451" y1="55508" x2="22066" y2="78814"/>
                        <a14:foregroundMark x1="15493" y1="13559" x2="53521" y2="16102"/>
                        <a14:foregroundMark x1="78404" y1="12288" x2="90610" y2="22034"/>
                        <a14:foregroundMark x1="71362" y1="33051" x2="79812" y2="64831"/>
                        <a14:foregroundMark x1="79812" y1="64831" x2="85915" y2="70339"/>
                        <a14:foregroundMark x1="22066" y1="24153" x2="20188" y2="61864"/>
                        <a14:foregroundMark x1="20188" y1="61864" x2="25352" y2="53390"/>
                        <a14:foregroundMark x1="93897" y1="71610" x2="93897" y2="71610"/>
                        <a14:foregroundMark x1="92019" y1="70339" x2="92019" y2="70339"/>
                        <a14:foregroundMark x1="20657" y1="8051" x2="20657" y2="8051"/>
                        <a14:foregroundMark x1="82160" y1="8475" x2="82160" y2="8475"/>
                        <a14:foregroundMark x1="7042" y1="21186" x2="7042" y2="21186"/>
                        <a14:foregroundMark x1="5634" y1="71186" x2="5634" y2="69068"/>
                        <a14:foregroundMark x1="49296" y1="91949" x2="49296" y2="89831"/>
                      </a14:backgroundRemoval>
                    </a14:imgEffect>
                  </a14:imgLayer>
                </a14:imgProps>
              </a:ext>
              <a:ext uri="{28A0092B-C50C-407E-A947-70E740481C1C}">
                <a14:useLocalDpi xmlns:a14="http://schemas.microsoft.com/office/drawing/2010/main"/>
              </a:ext>
            </a:extLst>
          </a:blip>
          <a:stretch>
            <a:fillRect/>
          </a:stretch>
        </p:blipFill>
        <p:spPr>
          <a:xfrm>
            <a:off x="1354946" y="2076568"/>
            <a:ext cx="1551897" cy="1719472"/>
          </a:xfrm>
          <a:prstGeom prst="rect">
            <a:avLst/>
          </a:prstGeom>
        </p:spPr>
      </p:pic>
      <p:grpSp>
        <p:nvGrpSpPr>
          <p:cNvPr id="21" name="Group 20">
            <a:extLst>
              <a:ext uri="{FF2B5EF4-FFF2-40B4-BE49-F238E27FC236}">
                <a16:creationId xmlns:a16="http://schemas.microsoft.com/office/drawing/2014/main" id="{B8727E8C-9D72-6FDA-A051-27A272DAD0E3}"/>
              </a:ext>
            </a:extLst>
          </p:cNvPr>
          <p:cNvGrpSpPr/>
          <p:nvPr/>
        </p:nvGrpSpPr>
        <p:grpSpPr>
          <a:xfrm>
            <a:off x="6248843" y="4168892"/>
            <a:ext cx="3970921" cy="1551794"/>
            <a:chOff x="6499855" y="4168473"/>
            <a:chExt cx="3970921" cy="1551794"/>
          </a:xfrm>
        </p:grpSpPr>
        <p:sp>
          <p:nvSpPr>
            <p:cNvPr id="282" name="Google Shape;282;p4"/>
            <p:cNvSpPr/>
            <p:nvPr/>
          </p:nvSpPr>
          <p:spPr>
            <a:xfrm>
              <a:off x="6499855" y="4168473"/>
              <a:ext cx="3970921" cy="155179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20" name="Picture 19" descr="A green and black text&#10;&#10;Description automatically generated">
              <a:extLst>
                <a:ext uri="{FF2B5EF4-FFF2-40B4-BE49-F238E27FC236}">
                  <a16:creationId xmlns:a16="http://schemas.microsoft.com/office/drawing/2014/main" id="{A6CD3DE3-4ED9-F703-616C-80B7FF2E2FB9}"/>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608126" y="4431405"/>
              <a:ext cx="3754378" cy="1078793"/>
            </a:xfrm>
            <a:prstGeom prst="rect">
              <a:avLst/>
            </a:prstGeom>
          </p:spPr>
        </p:pic>
      </p:grpSp>
    </p:spTree>
    <p:extLst>
      <p:ext uri="{BB962C8B-B14F-4D97-AF65-F5344CB8AC3E}">
        <p14:creationId xmlns:p14="http://schemas.microsoft.com/office/powerpoint/2010/main" val="1256713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03AEE5A7-0CBB-2EA4-CC68-769AE13B9C6C}"/>
            </a:ext>
          </a:extLst>
        </p:cNvPr>
        <p:cNvGrpSpPr/>
        <p:nvPr/>
      </p:nvGrpSpPr>
      <p:grpSpPr>
        <a:xfrm>
          <a:off x="0" y="0"/>
          <a:ext cx="0" cy="0"/>
          <a:chOff x="0" y="0"/>
          <a:chExt cx="0" cy="0"/>
        </a:xfrm>
      </p:grpSpPr>
      <p:pic>
        <p:nvPicPr>
          <p:cNvPr id="226" name="Google Shape;226;p2">
            <a:extLst>
              <a:ext uri="{FF2B5EF4-FFF2-40B4-BE49-F238E27FC236}">
                <a16:creationId xmlns:a16="http://schemas.microsoft.com/office/drawing/2014/main" id="{BE29B652-7EEB-068E-CA62-0E8FF3D6E9BD}"/>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27" name="Google Shape;227;p2">
            <a:extLst>
              <a:ext uri="{FF2B5EF4-FFF2-40B4-BE49-F238E27FC236}">
                <a16:creationId xmlns:a16="http://schemas.microsoft.com/office/drawing/2014/main" id="{2DE67867-B9CF-E3F2-A525-14DEF1A159C8}"/>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28" name="Google Shape;228;p2">
            <a:extLst>
              <a:ext uri="{FF2B5EF4-FFF2-40B4-BE49-F238E27FC236}">
                <a16:creationId xmlns:a16="http://schemas.microsoft.com/office/drawing/2014/main" id="{EA26A2F5-C90F-5F6B-2C19-A43F930AC887}"/>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fr-FR"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Étude de définition des objectifs de campagne d'écologie terrestre de la NASA</a:t>
            </a:r>
            <a:endParaRPr kumimoji="0" lang="fr-FR"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29" name="Google Shape;229;p2">
            <a:extLst>
              <a:ext uri="{FF2B5EF4-FFF2-40B4-BE49-F238E27FC236}">
                <a16:creationId xmlns:a16="http://schemas.microsoft.com/office/drawing/2014/main" id="{A19A34F2-4680-F77E-24B5-2A486440A0B2}"/>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27566" y="5952931"/>
            <a:ext cx="1104075" cy="905069"/>
          </a:xfrm>
          <a:prstGeom prst="rect">
            <a:avLst/>
          </a:prstGeom>
          <a:noFill/>
          <a:ln>
            <a:noFill/>
          </a:ln>
        </p:spPr>
      </p:pic>
      <p:pic>
        <p:nvPicPr>
          <p:cNvPr id="230" name="Google Shape;230;p2" descr="A picture containing circle, emblem, trademark, logo&#10;&#10;Description automatically generated">
            <a:extLst>
              <a:ext uri="{FF2B5EF4-FFF2-40B4-BE49-F238E27FC236}">
                <a16:creationId xmlns:a16="http://schemas.microsoft.com/office/drawing/2014/main" id="{49FF03DC-F5DA-BEF0-0642-651152D524E7}"/>
              </a:ext>
            </a:extLst>
          </p:cNvPr>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1197002" y="5972595"/>
            <a:ext cx="830108" cy="826808"/>
          </a:xfrm>
          <a:prstGeom prst="rect">
            <a:avLst/>
          </a:prstGeom>
          <a:noFill/>
          <a:ln>
            <a:noFill/>
          </a:ln>
        </p:spPr>
      </p:pic>
      <p:sp>
        <p:nvSpPr>
          <p:cNvPr id="232" name="Google Shape;232;p2">
            <a:extLst>
              <a:ext uri="{FF2B5EF4-FFF2-40B4-BE49-F238E27FC236}">
                <a16:creationId xmlns:a16="http://schemas.microsoft.com/office/drawing/2014/main" id="{97FAD582-C70F-2A38-B28A-3A6814AD06C8}"/>
              </a:ext>
            </a:extLst>
          </p:cNvPr>
          <p:cNvSpPr txBox="1"/>
          <p:nvPr/>
        </p:nvSpPr>
        <p:spPr>
          <a:xfrm>
            <a:off x="-188549" y="2344402"/>
            <a:ext cx="6644545" cy="82391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44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Impliquez-vous</a:t>
            </a:r>
            <a:r>
              <a:rPr kumimoji="0" lang="en-US" sz="4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a:t>
            </a:r>
          </a:p>
        </p:txBody>
      </p:sp>
      <p:sp>
        <p:nvSpPr>
          <p:cNvPr id="233" name="Google Shape;233;p2">
            <a:extLst>
              <a:ext uri="{FF2B5EF4-FFF2-40B4-BE49-F238E27FC236}">
                <a16:creationId xmlns:a16="http://schemas.microsoft.com/office/drawing/2014/main" id="{41F39FD8-6B4A-234B-FDF0-F7D243270BAF}"/>
              </a:ext>
            </a:extLst>
          </p:cNvPr>
          <p:cNvSpPr txBox="1"/>
          <p:nvPr/>
        </p:nvSpPr>
        <p:spPr>
          <a:xfrm>
            <a:off x="6639015" y="845964"/>
            <a:ext cx="3843928" cy="584775"/>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0" i="0" u="none" strike="noStrike" kern="0" cap="none" spc="0" normalizeH="0" baseline="0" noProof="0" dirty="0">
                <a:ln>
                  <a:noFill/>
                </a:ln>
                <a:solidFill>
                  <a:srgbClr val="FFFFFF"/>
                </a:solidFill>
                <a:effectLst/>
                <a:uLnTx/>
                <a:uFillTx/>
                <a:latin typeface="Arial"/>
                <a:ea typeface="Arial"/>
                <a:cs typeface="Arial"/>
                <a:sym typeface="Arial"/>
              </a:rPr>
              <a:t>Site Web de PANGEA</a:t>
            </a: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800" b="0" i="0" u="none" strike="noStrike" kern="0" cap="none" spc="0" normalizeH="0" baseline="0" noProof="0" dirty="0">
                <a:ln>
                  <a:noFill/>
                </a:ln>
                <a:solidFill>
                  <a:srgbClr val="FFFFFF"/>
                </a:solidFill>
                <a:effectLst/>
                <a:uLnTx/>
                <a:uFillTx/>
                <a:latin typeface="Arial"/>
                <a:ea typeface="Arial"/>
                <a:cs typeface="Arial"/>
                <a:sym typeface="Arial"/>
              </a:rPr>
              <a:t>tinyurl.com/</a:t>
            </a:r>
            <a:r>
              <a:rPr kumimoji="0" lang="en-US" sz="1800" b="0" i="0" u="none" strike="noStrike" kern="0" cap="none" spc="0" normalizeH="0" baseline="0" noProof="0" dirty="0" err="1">
                <a:ln>
                  <a:noFill/>
                </a:ln>
                <a:solidFill>
                  <a:srgbClr val="FFFFFF"/>
                </a:solidFill>
                <a:effectLst/>
                <a:uLnTx/>
                <a:uFillTx/>
                <a:latin typeface="Arial"/>
                <a:ea typeface="Arial"/>
                <a:cs typeface="Arial"/>
                <a:sym typeface="Arial"/>
              </a:rPr>
              <a:t>tropicalscoping</a:t>
            </a:r>
            <a:endParaRPr kumimoji="0" lang="en-US" sz="28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00" b="0" i="0" u="sng"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1026" name="Picture 2">
            <a:extLst>
              <a:ext uri="{FF2B5EF4-FFF2-40B4-BE49-F238E27FC236}">
                <a16:creationId xmlns:a16="http://schemas.microsoft.com/office/drawing/2014/main" id="{FEF225E8-02B1-4355-B018-598B2DB96F76}"/>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096000" y="1840284"/>
            <a:ext cx="4068028" cy="4068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91118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ESA Presentation">
  <a:themeElements>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fontScheme name="Esa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 presentation 1">
        <a:dk1>
          <a:srgbClr val="4D4F53"/>
        </a:dk1>
        <a:lt1>
          <a:srgbClr val="FFFFFF"/>
        </a:lt1>
        <a:dk2>
          <a:srgbClr val="D0103A"/>
        </a:dk2>
        <a:lt2>
          <a:srgbClr val="000000"/>
        </a:lt2>
        <a:accent1>
          <a:srgbClr val="00338D"/>
        </a:accent1>
        <a:accent2>
          <a:srgbClr val="008542"/>
        </a:accent2>
        <a:accent3>
          <a:srgbClr val="FFFFFF"/>
        </a:accent3>
        <a:accent4>
          <a:srgbClr val="404246"/>
        </a:accent4>
        <a:accent5>
          <a:srgbClr val="AAADC5"/>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2">
        <a:dk1>
          <a:srgbClr val="4D4F53"/>
        </a:dk1>
        <a:lt1>
          <a:srgbClr val="FFFFFF"/>
        </a:lt1>
        <a:dk2>
          <a:srgbClr val="D0103A"/>
        </a:dk2>
        <a:lt2>
          <a:srgbClr val="000000"/>
        </a:lt2>
        <a:accent1>
          <a:srgbClr val="0098DB"/>
        </a:accent1>
        <a:accent2>
          <a:srgbClr val="008542"/>
        </a:accent2>
        <a:accent3>
          <a:srgbClr val="FFFFFF"/>
        </a:accent3>
        <a:accent4>
          <a:srgbClr val="404246"/>
        </a:accent4>
        <a:accent5>
          <a:srgbClr val="AACAEA"/>
        </a:accent5>
        <a:accent6>
          <a:srgbClr val="00783B"/>
        </a:accent6>
        <a:hlink>
          <a:srgbClr val="E37222"/>
        </a:hlink>
        <a:folHlink>
          <a:srgbClr val="00338D"/>
        </a:folHlink>
      </a:clrScheme>
      <a:clrMap bg1="lt1" tx1="dk1" bg2="lt2" tx2="dk2" accent1="accent1" accent2="accent2" accent3="accent3" accent4="accent4" accent5="accent5" accent6="accent6" hlink="hlink" folHlink="folHlink"/>
    </a:extraClrScheme>
    <a:extraClrScheme>
      <a:clrScheme name="Esa presentation 3">
        <a:dk1>
          <a:srgbClr val="4D4F53"/>
        </a:dk1>
        <a:lt1>
          <a:srgbClr val="FFFFFF"/>
        </a:lt1>
        <a:dk2>
          <a:srgbClr val="D0103A"/>
        </a:dk2>
        <a:lt2>
          <a:srgbClr val="000000"/>
        </a:lt2>
        <a:accent1>
          <a:srgbClr val="008542"/>
        </a:accent1>
        <a:accent2>
          <a:srgbClr val="003397"/>
        </a:accent2>
        <a:accent3>
          <a:srgbClr val="FFFFFF"/>
        </a:accent3>
        <a:accent4>
          <a:srgbClr val="404246"/>
        </a:accent4>
        <a:accent5>
          <a:srgbClr val="AAC2B0"/>
        </a:accent5>
        <a:accent6>
          <a:srgbClr val="002D88"/>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4">
        <a:dk1>
          <a:srgbClr val="4D4F53"/>
        </a:dk1>
        <a:lt1>
          <a:srgbClr val="FFFFFF"/>
        </a:lt1>
        <a:dk2>
          <a:srgbClr val="D0103A"/>
        </a:dk2>
        <a:lt2>
          <a:srgbClr val="000000"/>
        </a:lt2>
        <a:accent1>
          <a:srgbClr val="E37222"/>
        </a:accent1>
        <a:accent2>
          <a:srgbClr val="008542"/>
        </a:accent2>
        <a:accent3>
          <a:srgbClr val="FFFFFF"/>
        </a:accent3>
        <a:accent4>
          <a:srgbClr val="404246"/>
        </a:accent4>
        <a:accent5>
          <a:srgbClr val="EFBCAB"/>
        </a:accent5>
        <a:accent6>
          <a:srgbClr val="00783B"/>
        </a:accent6>
        <a:hlink>
          <a:srgbClr val="00338D"/>
        </a:hlink>
        <a:folHlink>
          <a:srgbClr val="0098DB"/>
        </a:folHlink>
      </a:clrScheme>
      <a:clrMap bg1="lt1" tx1="dk1" bg2="lt2" tx2="dk2" accent1="accent1" accent2="accent2" accent3="accent3" accent4="accent4" accent5="accent5" accent6="accent6" hlink="hlink" folHlink="folHlink"/>
    </a:extraClrScheme>
    <a:extraClrScheme>
      <a:clrScheme name="Esa presentation 5">
        <a:dk1>
          <a:srgbClr val="4D4F53"/>
        </a:dk1>
        <a:lt1>
          <a:srgbClr val="FFFFFF"/>
        </a:lt1>
        <a:dk2>
          <a:srgbClr val="00338D"/>
        </a:dk2>
        <a:lt2>
          <a:srgbClr val="000000"/>
        </a:lt2>
        <a:accent1>
          <a:srgbClr val="D0103A"/>
        </a:accent1>
        <a:accent2>
          <a:srgbClr val="008542"/>
        </a:accent2>
        <a:accent3>
          <a:srgbClr val="FFFFFF"/>
        </a:accent3>
        <a:accent4>
          <a:srgbClr val="404246"/>
        </a:accent4>
        <a:accent5>
          <a:srgbClr val="E4AAAE"/>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6">
        <a:dk1>
          <a:srgbClr val="000000"/>
        </a:dk1>
        <a:lt1>
          <a:srgbClr val="FFFFFF"/>
        </a:lt1>
        <a:dk2>
          <a:srgbClr val="747678"/>
        </a:dk2>
        <a:lt2>
          <a:srgbClr val="4D4F53"/>
        </a:lt2>
        <a:accent1>
          <a:srgbClr val="00338D"/>
        </a:accent1>
        <a:accent2>
          <a:srgbClr val="D5D6D2"/>
        </a:accent2>
        <a:accent3>
          <a:srgbClr val="FFFFFF"/>
        </a:accent3>
        <a:accent4>
          <a:srgbClr val="000000"/>
        </a:accent4>
        <a:accent5>
          <a:srgbClr val="AAADC5"/>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8">
        <a:dk1>
          <a:srgbClr val="000000"/>
        </a:dk1>
        <a:lt1>
          <a:srgbClr val="FFFFFF"/>
        </a:lt1>
        <a:dk2>
          <a:srgbClr val="747678"/>
        </a:dk2>
        <a:lt2>
          <a:srgbClr val="4D4F53"/>
        </a:lt2>
        <a:accent1>
          <a:srgbClr val="008542"/>
        </a:accent1>
        <a:accent2>
          <a:srgbClr val="D5D6D2"/>
        </a:accent2>
        <a:accent3>
          <a:srgbClr val="FFFFFF"/>
        </a:accent3>
        <a:accent4>
          <a:srgbClr val="000000"/>
        </a:accent4>
        <a:accent5>
          <a:srgbClr val="AAC2B0"/>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9">
        <a:dk1>
          <a:srgbClr val="000000"/>
        </a:dk1>
        <a:lt1>
          <a:srgbClr val="FFFFFF"/>
        </a:lt1>
        <a:dk2>
          <a:srgbClr val="747678"/>
        </a:dk2>
        <a:lt2>
          <a:srgbClr val="4D4F53"/>
        </a:lt2>
        <a:accent1>
          <a:srgbClr val="E37222"/>
        </a:accent1>
        <a:accent2>
          <a:srgbClr val="D5D6D2"/>
        </a:accent2>
        <a:accent3>
          <a:srgbClr val="FFFFFF"/>
        </a:accent3>
        <a:accent4>
          <a:srgbClr val="000000"/>
        </a:accent4>
        <a:accent5>
          <a:srgbClr val="EFBCAB"/>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0">
        <a:dk1>
          <a:srgbClr val="000000"/>
        </a:dk1>
        <a:lt1>
          <a:srgbClr val="FFFFFF"/>
        </a:lt1>
        <a:dk2>
          <a:srgbClr val="747678"/>
        </a:dk2>
        <a:lt2>
          <a:srgbClr val="4D4F53"/>
        </a:lt2>
        <a:accent1>
          <a:srgbClr val="D0103A"/>
        </a:accent1>
        <a:accent2>
          <a:srgbClr val="D5D6D2"/>
        </a:accent2>
        <a:accent3>
          <a:srgbClr val="FFFFFF"/>
        </a:accent3>
        <a:accent4>
          <a:srgbClr val="000000"/>
        </a:accent4>
        <a:accent5>
          <a:srgbClr val="E4AAAE"/>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1">
        <a:dk1>
          <a:srgbClr val="000000"/>
        </a:dk1>
        <a:lt1>
          <a:srgbClr val="FFFFFF"/>
        </a:lt1>
        <a:dk2>
          <a:srgbClr val="747678"/>
        </a:dk2>
        <a:lt2>
          <a:srgbClr val="4D4F53"/>
        </a:lt2>
        <a:accent1>
          <a:srgbClr val="8B8D8E"/>
        </a:accent1>
        <a:accent2>
          <a:srgbClr val="D5D6D2"/>
        </a:accent2>
        <a:accent3>
          <a:srgbClr val="FFFFFF"/>
        </a:accent3>
        <a:accent4>
          <a:srgbClr val="000000"/>
        </a:accent4>
        <a:accent5>
          <a:srgbClr val="C4C5C6"/>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A Presentation.potx" id="{4035F37E-B9D1-4636-97E4-60CF27A625BA}" vid="{04ACA1D1-02E6-4B19-B828-578536E30479}"/>
    </a:ext>
  </a:extLst>
</a:theme>
</file>

<file path=ppt/theme/theme8.xml><?xml version="1.0" encoding="utf-8"?>
<a:theme xmlns:a="http://schemas.openxmlformats.org/drawingml/2006/main" name="6_ESA Presentation">
  <a:themeElements>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fontScheme name="Esa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 presentation 1">
        <a:dk1>
          <a:srgbClr val="4D4F53"/>
        </a:dk1>
        <a:lt1>
          <a:srgbClr val="FFFFFF"/>
        </a:lt1>
        <a:dk2>
          <a:srgbClr val="D0103A"/>
        </a:dk2>
        <a:lt2>
          <a:srgbClr val="000000"/>
        </a:lt2>
        <a:accent1>
          <a:srgbClr val="00338D"/>
        </a:accent1>
        <a:accent2>
          <a:srgbClr val="008542"/>
        </a:accent2>
        <a:accent3>
          <a:srgbClr val="FFFFFF"/>
        </a:accent3>
        <a:accent4>
          <a:srgbClr val="404246"/>
        </a:accent4>
        <a:accent5>
          <a:srgbClr val="AAADC5"/>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2">
        <a:dk1>
          <a:srgbClr val="4D4F53"/>
        </a:dk1>
        <a:lt1>
          <a:srgbClr val="FFFFFF"/>
        </a:lt1>
        <a:dk2>
          <a:srgbClr val="D0103A"/>
        </a:dk2>
        <a:lt2>
          <a:srgbClr val="000000"/>
        </a:lt2>
        <a:accent1>
          <a:srgbClr val="0098DB"/>
        </a:accent1>
        <a:accent2>
          <a:srgbClr val="008542"/>
        </a:accent2>
        <a:accent3>
          <a:srgbClr val="FFFFFF"/>
        </a:accent3>
        <a:accent4>
          <a:srgbClr val="404246"/>
        </a:accent4>
        <a:accent5>
          <a:srgbClr val="AACAEA"/>
        </a:accent5>
        <a:accent6>
          <a:srgbClr val="00783B"/>
        </a:accent6>
        <a:hlink>
          <a:srgbClr val="E37222"/>
        </a:hlink>
        <a:folHlink>
          <a:srgbClr val="00338D"/>
        </a:folHlink>
      </a:clrScheme>
      <a:clrMap bg1="lt1" tx1="dk1" bg2="lt2" tx2="dk2" accent1="accent1" accent2="accent2" accent3="accent3" accent4="accent4" accent5="accent5" accent6="accent6" hlink="hlink" folHlink="folHlink"/>
    </a:extraClrScheme>
    <a:extraClrScheme>
      <a:clrScheme name="Esa presentation 3">
        <a:dk1>
          <a:srgbClr val="4D4F53"/>
        </a:dk1>
        <a:lt1>
          <a:srgbClr val="FFFFFF"/>
        </a:lt1>
        <a:dk2>
          <a:srgbClr val="D0103A"/>
        </a:dk2>
        <a:lt2>
          <a:srgbClr val="000000"/>
        </a:lt2>
        <a:accent1>
          <a:srgbClr val="008542"/>
        </a:accent1>
        <a:accent2>
          <a:srgbClr val="003397"/>
        </a:accent2>
        <a:accent3>
          <a:srgbClr val="FFFFFF"/>
        </a:accent3>
        <a:accent4>
          <a:srgbClr val="404246"/>
        </a:accent4>
        <a:accent5>
          <a:srgbClr val="AAC2B0"/>
        </a:accent5>
        <a:accent6>
          <a:srgbClr val="002D88"/>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4">
        <a:dk1>
          <a:srgbClr val="4D4F53"/>
        </a:dk1>
        <a:lt1>
          <a:srgbClr val="FFFFFF"/>
        </a:lt1>
        <a:dk2>
          <a:srgbClr val="D0103A"/>
        </a:dk2>
        <a:lt2>
          <a:srgbClr val="000000"/>
        </a:lt2>
        <a:accent1>
          <a:srgbClr val="E37222"/>
        </a:accent1>
        <a:accent2>
          <a:srgbClr val="008542"/>
        </a:accent2>
        <a:accent3>
          <a:srgbClr val="FFFFFF"/>
        </a:accent3>
        <a:accent4>
          <a:srgbClr val="404246"/>
        </a:accent4>
        <a:accent5>
          <a:srgbClr val="EFBCAB"/>
        </a:accent5>
        <a:accent6>
          <a:srgbClr val="00783B"/>
        </a:accent6>
        <a:hlink>
          <a:srgbClr val="00338D"/>
        </a:hlink>
        <a:folHlink>
          <a:srgbClr val="0098DB"/>
        </a:folHlink>
      </a:clrScheme>
      <a:clrMap bg1="lt1" tx1="dk1" bg2="lt2" tx2="dk2" accent1="accent1" accent2="accent2" accent3="accent3" accent4="accent4" accent5="accent5" accent6="accent6" hlink="hlink" folHlink="folHlink"/>
    </a:extraClrScheme>
    <a:extraClrScheme>
      <a:clrScheme name="Esa presentation 5">
        <a:dk1>
          <a:srgbClr val="4D4F53"/>
        </a:dk1>
        <a:lt1>
          <a:srgbClr val="FFFFFF"/>
        </a:lt1>
        <a:dk2>
          <a:srgbClr val="00338D"/>
        </a:dk2>
        <a:lt2>
          <a:srgbClr val="000000"/>
        </a:lt2>
        <a:accent1>
          <a:srgbClr val="D0103A"/>
        </a:accent1>
        <a:accent2>
          <a:srgbClr val="008542"/>
        </a:accent2>
        <a:accent3>
          <a:srgbClr val="FFFFFF"/>
        </a:accent3>
        <a:accent4>
          <a:srgbClr val="404246"/>
        </a:accent4>
        <a:accent5>
          <a:srgbClr val="E4AAAE"/>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6">
        <a:dk1>
          <a:srgbClr val="000000"/>
        </a:dk1>
        <a:lt1>
          <a:srgbClr val="FFFFFF"/>
        </a:lt1>
        <a:dk2>
          <a:srgbClr val="747678"/>
        </a:dk2>
        <a:lt2>
          <a:srgbClr val="4D4F53"/>
        </a:lt2>
        <a:accent1>
          <a:srgbClr val="00338D"/>
        </a:accent1>
        <a:accent2>
          <a:srgbClr val="D5D6D2"/>
        </a:accent2>
        <a:accent3>
          <a:srgbClr val="FFFFFF"/>
        </a:accent3>
        <a:accent4>
          <a:srgbClr val="000000"/>
        </a:accent4>
        <a:accent5>
          <a:srgbClr val="AAADC5"/>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8">
        <a:dk1>
          <a:srgbClr val="000000"/>
        </a:dk1>
        <a:lt1>
          <a:srgbClr val="FFFFFF"/>
        </a:lt1>
        <a:dk2>
          <a:srgbClr val="747678"/>
        </a:dk2>
        <a:lt2>
          <a:srgbClr val="4D4F53"/>
        </a:lt2>
        <a:accent1>
          <a:srgbClr val="008542"/>
        </a:accent1>
        <a:accent2>
          <a:srgbClr val="D5D6D2"/>
        </a:accent2>
        <a:accent3>
          <a:srgbClr val="FFFFFF"/>
        </a:accent3>
        <a:accent4>
          <a:srgbClr val="000000"/>
        </a:accent4>
        <a:accent5>
          <a:srgbClr val="AAC2B0"/>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9">
        <a:dk1>
          <a:srgbClr val="000000"/>
        </a:dk1>
        <a:lt1>
          <a:srgbClr val="FFFFFF"/>
        </a:lt1>
        <a:dk2>
          <a:srgbClr val="747678"/>
        </a:dk2>
        <a:lt2>
          <a:srgbClr val="4D4F53"/>
        </a:lt2>
        <a:accent1>
          <a:srgbClr val="E37222"/>
        </a:accent1>
        <a:accent2>
          <a:srgbClr val="D5D6D2"/>
        </a:accent2>
        <a:accent3>
          <a:srgbClr val="FFFFFF"/>
        </a:accent3>
        <a:accent4>
          <a:srgbClr val="000000"/>
        </a:accent4>
        <a:accent5>
          <a:srgbClr val="EFBCAB"/>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0">
        <a:dk1>
          <a:srgbClr val="000000"/>
        </a:dk1>
        <a:lt1>
          <a:srgbClr val="FFFFFF"/>
        </a:lt1>
        <a:dk2>
          <a:srgbClr val="747678"/>
        </a:dk2>
        <a:lt2>
          <a:srgbClr val="4D4F53"/>
        </a:lt2>
        <a:accent1>
          <a:srgbClr val="D0103A"/>
        </a:accent1>
        <a:accent2>
          <a:srgbClr val="D5D6D2"/>
        </a:accent2>
        <a:accent3>
          <a:srgbClr val="FFFFFF"/>
        </a:accent3>
        <a:accent4>
          <a:srgbClr val="000000"/>
        </a:accent4>
        <a:accent5>
          <a:srgbClr val="E4AAAE"/>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1">
        <a:dk1>
          <a:srgbClr val="000000"/>
        </a:dk1>
        <a:lt1>
          <a:srgbClr val="FFFFFF"/>
        </a:lt1>
        <a:dk2>
          <a:srgbClr val="747678"/>
        </a:dk2>
        <a:lt2>
          <a:srgbClr val="4D4F53"/>
        </a:lt2>
        <a:accent1>
          <a:srgbClr val="8B8D8E"/>
        </a:accent1>
        <a:accent2>
          <a:srgbClr val="D5D6D2"/>
        </a:accent2>
        <a:accent3>
          <a:srgbClr val="FFFFFF"/>
        </a:accent3>
        <a:accent4>
          <a:srgbClr val="000000"/>
        </a:accent4>
        <a:accent5>
          <a:srgbClr val="C4C5C6"/>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A Presentation.potx" id="{4035F37E-B9D1-4636-97E4-60CF27A625BA}" vid="{04ACA1D1-02E6-4B19-B828-578536E30479}"/>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8065</TotalTime>
  <Words>3277</Words>
  <Application>Microsoft Office PowerPoint</Application>
  <PresentationFormat>Grand écran</PresentationFormat>
  <Paragraphs>243</Paragraphs>
  <Slides>26</Slides>
  <Notes>26</Notes>
  <HiddenSlides>0</HiddenSlides>
  <MMClips>0</MMClips>
  <ScaleCrop>false</ScaleCrop>
  <HeadingPairs>
    <vt:vector size="6" baseType="variant">
      <vt:variant>
        <vt:lpstr>Polices utilisées</vt:lpstr>
      </vt:variant>
      <vt:variant>
        <vt:i4>13</vt:i4>
      </vt:variant>
      <vt:variant>
        <vt:lpstr>Thème</vt:lpstr>
      </vt:variant>
      <vt:variant>
        <vt:i4>8</vt:i4>
      </vt:variant>
      <vt:variant>
        <vt:lpstr>Titres des diapositives</vt:lpstr>
      </vt:variant>
      <vt:variant>
        <vt:i4>26</vt:i4>
      </vt:variant>
    </vt:vector>
  </HeadingPairs>
  <TitlesOfParts>
    <vt:vector size="47" baseType="lpstr">
      <vt:lpstr>MS PGothic</vt:lpstr>
      <vt:lpstr>Aptos</vt:lpstr>
      <vt:lpstr>Arial</vt:lpstr>
      <vt:lpstr>Avenir</vt:lpstr>
      <vt:lpstr>Calibri</vt:lpstr>
      <vt:lpstr>Calibri Light</vt:lpstr>
      <vt:lpstr>Courier New</vt:lpstr>
      <vt:lpstr>Palatino Linotype</vt:lpstr>
      <vt:lpstr>Segoe UI</vt:lpstr>
      <vt:lpstr>Söhne</vt:lpstr>
      <vt:lpstr>Verdana</vt:lpstr>
      <vt:lpstr>Wingdings</vt:lpstr>
      <vt:lpstr>Yu Gothic UI Light</vt:lpstr>
      <vt:lpstr>Simple Light</vt:lpstr>
      <vt:lpstr>Black</vt:lpstr>
      <vt:lpstr>Office Theme</vt:lpstr>
      <vt:lpstr>1_Simple Light</vt:lpstr>
      <vt:lpstr>9_Office Theme</vt:lpstr>
      <vt:lpstr>6_Office Theme</vt:lpstr>
      <vt:lpstr>5_ESA Presentation</vt:lpstr>
      <vt:lpstr>6_ESA Presentation</vt:lpstr>
      <vt:lpstr>Présentation PowerPoint</vt:lpstr>
      <vt:lpstr>Présentation PowerPoint</vt:lpstr>
      <vt:lpstr>Présentation PowerPoint</vt:lpstr>
      <vt:lpstr>Présentation PowerPoint</vt:lpstr>
      <vt:lpstr>Présentation PowerPoint</vt:lpstr>
      <vt:lpstr>Présentation PowerPoint</vt:lpstr>
      <vt:lpstr>Une grande incertitude subsiste quant aux flux futurs de carbone terrestre.</vt:lpstr>
      <vt:lpstr>Les tropiques dominent l'incertitude</vt:lpstr>
      <vt:lpstr>Une meilleure compréhension du rôle de l'hétérogénéité à travers les paysages tropicaux est cruciale.</vt:lpstr>
      <vt:lpstr>Source de carbone pan-tropicale suite à El Niño de 2015 Des voies régionales distinctes ont entraîné des émissions nettes de carbone à travers les tropiques.</vt:lpstr>
      <vt:lpstr>Présentation PowerPoint</vt:lpstr>
      <vt:lpstr>Présentation PowerPoint</vt:lpstr>
      <vt:lpstr>Le focus scientifique de PANGEA</vt:lpstr>
      <vt:lpstr>Une campagne multi-échelle</vt:lpstr>
      <vt:lpstr>Présentation PowerPoint</vt:lpstr>
      <vt:lpstr>Le processus de définition des objectifs</vt:lpstr>
      <vt:lpstr>Domaine exact de PANGEA - À déterminer</vt:lpstr>
      <vt:lpstr>PANGEA - Approche Paysage</vt:lpstr>
      <vt:lpstr>Présentation PowerPoint</vt:lpstr>
      <vt:lpstr>Un atelier stimulant avec la communauté de recherche africaine</vt:lpstr>
      <vt:lpstr>Présentation PowerPoint</vt:lpstr>
      <vt:lpstr>Groupes de travail</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elsa ordway</dc:creator>
  <cp:lastModifiedBy>Ir Vivien</cp:lastModifiedBy>
  <cp:revision>412</cp:revision>
  <dcterms:created xsi:type="dcterms:W3CDTF">2024-02-11T23:45:37Z</dcterms:created>
  <dcterms:modified xsi:type="dcterms:W3CDTF">2024-05-22T19:56:38Z</dcterms:modified>
</cp:coreProperties>
</file>